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950" r:id="rId2"/>
    <p:sldId id="1257" r:id="rId3"/>
    <p:sldId id="465" r:id="rId4"/>
    <p:sldId id="466" r:id="rId5"/>
    <p:sldId id="467" r:id="rId6"/>
    <p:sldId id="474" r:id="rId7"/>
    <p:sldId id="518" r:id="rId8"/>
    <p:sldId id="520" r:id="rId9"/>
    <p:sldId id="521" r:id="rId10"/>
    <p:sldId id="522" r:id="rId11"/>
    <p:sldId id="523" r:id="rId12"/>
    <p:sldId id="525" r:id="rId13"/>
    <p:sldId id="526" r:id="rId14"/>
    <p:sldId id="532" r:id="rId15"/>
    <p:sldId id="527" r:id="rId16"/>
    <p:sldId id="528" r:id="rId17"/>
    <p:sldId id="529" r:id="rId18"/>
    <p:sldId id="530" r:id="rId19"/>
    <p:sldId id="531" r:id="rId20"/>
    <p:sldId id="1340" r:id="rId21"/>
    <p:sldId id="1341" r:id="rId22"/>
    <p:sldId id="1342" r:id="rId23"/>
    <p:sldId id="524" r:id="rId24"/>
    <p:sldId id="1343" r:id="rId25"/>
    <p:sldId id="1344" r:id="rId26"/>
    <p:sldId id="1345" r:id="rId27"/>
    <p:sldId id="1346" r:id="rId28"/>
    <p:sldId id="1347" r:id="rId29"/>
    <p:sldId id="1348" r:id="rId30"/>
    <p:sldId id="1337" r:id="rId31"/>
    <p:sldId id="675" r:id="rId32"/>
    <p:sldId id="581" r:id="rId33"/>
    <p:sldId id="650" r:id="rId34"/>
    <p:sldId id="582" r:id="rId35"/>
    <p:sldId id="676" r:id="rId36"/>
    <p:sldId id="501" r:id="rId37"/>
    <p:sldId id="677" r:id="rId38"/>
    <p:sldId id="1026" r:id="rId39"/>
    <p:sldId id="1027" r:id="rId40"/>
    <p:sldId id="1028" r:id="rId41"/>
    <p:sldId id="1029" r:id="rId42"/>
    <p:sldId id="1030" r:id="rId43"/>
    <p:sldId id="1349" r:id="rId44"/>
    <p:sldId id="1350" r:id="rId45"/>
    <p:sldId id="1351" r:id="rId46"/>
    <p:sldId id="1352" r:id="rId47"/>
    <p:sldId id="1353" r:id="rId48"/>
    <p:sldId id="838" r:id="rId49"/>
    <p:sldId id="840" r:id="rId50"/>
    <p:sldId id="1354" r:id="rId51"/>
    <p:sldId id="841" r:id="rId52"/>
    <p:sldId id="842" r:id="rId53"/>
    <p:sldId id="843" r:id="rId54"/>
    <p:sldId id="1355" r:id="rId55"/>
    <p:sldId id="954" r:id="rId56"/>
    <p:sldId id="1334" r:id="rId57"/>
    <p:sldId id="1335" r:id="rId58"/>
    <p:sldId id="1240" r:id="rId59"/>
    <p:sldId id="256" r:id="rId60"/>
    <p:sldId id="257" r:id="rId61"/>
    <p:sldId id="1237" r:id="rId62"/>
    <p:sldId id="1238" r:id="rId63"/>
    <p:sldId id="1336" r:id="rId64"/>
    <p:sldId id="1281" r:id="rId65"/>
    <p:sldId id="265" r:id="rId66"/>
    <p:sldId id="260" r:id="rId67"/>
    <p:sldId id="261" r:id="rId68"/>
    <p:sldId id="262" r:id="rId69"/>
    <p:sldId id="266" r:id="rId70"/>
    <p:sldId id="1357" r:id="rId71"/>
    <p:sldId id="1339" r:id="rId72"/>
    <p:sldId id="1358" r:id="rId73"/>
    <p:sldId id="1359" r:id="rId74"/>
    <p:sldId id="258" r:id="rId75"/>
    <p:sldId id="259" r:id="rId76"/>
    <p:sldId id="1360" r:id="rId77"/>
    <p:sldId id="1361" r:id="rId78"/>
    <p:sldId id="1362" r:id="rId79"/>
    <p:sldId id="263" r:id="rId80"/>
    <p:sldId id="946"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rvice" id="{1F80873B-EF87-4756-A9D6-A147B579BB11}">
          <p14:sldIdLst>
            <p14:sldId id="950"/>
            <p14:sldId id="1257"/>
            <p14:sldId id="465"/>
            <p14:sldId id="466"/>
            <p14:sldId id="467"/>
            <p14:sldId id="474"/>
            <p14:sldId id="518"/>
            <p14:sldId id="520"/>
            <p14:sldId id="521"/>
            <p14:sldId id="522"/>
            <p14:sldId id="523"/>
            <p14:sldId id="525"/>
            <p14:sldId id="526"/>
            <p14:sldId id="532"/>
            <p14:sldId id="527"/>
            <p14:sldId id="528"/>
            <p14:sldId id="529"/>
            <p14:sldId id="530"/>
            <p14:sldId id="531"/>
            <p14:sldId id="1340"/>
            <p14:sldId id="1341"/>
            <p14:sldId id="1342"/>
            <p14:sldId id="524"/>
            <p14:sldId id="1343"/>
            <p14:sldId id="1344"/>
            <p14:sldId id="1345"/>
            <p14:sldId id="1346"/>
            <p14:sldId id="1347"/>
            <p14:sldId id="1348"/>
            <p14:sldId id="1337"/>
            <p14:sldId id="675"/>
            <p14:sldId id="581"/>
            <p14:sldId id="650"/>
            <p14:sldId id="582"/>
            <p14:sldId id="676"/>
            <p14:sldId id="501"/>
            <p14:sldId id="677"/>
            <p14:sldId id="1026"/>
            <p14:sldId id="1027"/>
            <p14:sldId id="1028"/>
            <p14:sldId id="1029"/>
            <p14:sldId id="1030"/>
            <p14:sldId id="1349"/>
            <p14:sldId id="1350"/>
            <p14:sldId id="1351"/>
            <p14:sldId id="1352"/>
            <p14:sldId id="1353"/>
            <p14:sldId id="838"/>
            <p14:sldId id="840"/>
            <p14:sldId id="1354"/>
            <p14:sldId id="841"/>
            <p14:sldId id="842"/>
            <p14:sldId id="843"/>
            <p14:sldId id="1355"/>
            <p14:sldId id="954"/>
            <p14:sldId id="1334"/>
            <p14:sldId id="1335"/>
            <p14:sldId id="1240"/>
            <p14:sldId id="256"/>
            <p14:sldId id="257"/>
            <p14:sldId id="1237"/>
            <p14:sldId id="1238"/>
            <p14:sldId id="1336"/>
            <p14:sldId id="1281"/>
            <p14:sldId id="265"/>
            <p14:sldId id="260"/>
            <p14:sldId id="261"/>
            <p14:sldId id="262"/>
            <p14:sldId id="266"/>
            <p14:sldId id="1357"/>
            <p14:sldId id="1339"/>
            <p14:sldId id="1358"/>
            <p14:sldId id="1359"/>
            <p14:sldId id="258"/>
            <p14:sldId id="259"/>
            <p14:sldId id="1360"/>
            <p14:sldId id="1361"/>
            <p14:sldId id="1362"/>
            <p14:sldId id="263"/>
          </p14:sldIdLst>
        </p14:section>
        <p14:section name="Main Service" id="{4FE2647C-705B-495A-AADF-8CE4EFF28E49}">
          <p14:sldIdLst>
            <p14:sldId id="9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54" autoAdjust="0"/>
    <p:restoredTop sz="82242" autoAdjust="0"/>
  </p:normalViewPr>
  <p:slideViewPr>
    <p:cSldViewPr>
      <p:cViewPr varScale="1">
        <p:scale>
          <a:sx n="84" d="100"/>
          <a:sy n="84" d="100"/>
        </p:scale>
        <p:origin x="2208" y="9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17/05/2025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B61DE-1D46-4752-AF65-FA2C4EB0D1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1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71</a:t>
            </a:fld>
            <a:endParaRPr lang="en-GB"/>
          </a:p>
        </p:txBody>
      </p:sp>
    </p:spTree>
    <p:extLst>
      <p:ext uri="{BB962C8B-B14F-4D97-AF65-F5344CB8AC3E}">
        <p14:creationId xmlns:p14="http://schemas.microsoft.com/office/powerpoint/2010/main" val="247023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75ccc235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75ccc23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8915027c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8915027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8e2ea016f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8e2ea016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75ccc235c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75ccc23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575ccc235c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575ccc235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8915027c3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8915027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8e2ea016f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8e2ea016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75ccc235c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75ccc235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80</a:t>
            </a:fld>
            <a:endParaRPr lang="en-GB"/>
          </a:p>
        </p:txBody>
      </p:sp>
    </p:spTree>
    <p:extLst>
      <p:ext uri="{BB962C8B-B14F-4D97-AF65-F5344CB8AC3E}">
        <p14:creationId xmlns:p14="http://schemas.microsoft.com/office/powerpoint/2010/main" val="6921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FA94-8959-6C07-FF2B-80E872845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0FB3-8EBC-E962-B466-B703100B6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F6858-2934-D8C8-FBCD-0FA375E6BE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DF5AFF-A0C0-E312-F31D-AD2B55AC473A}"/>
              </a:ext>
            </a:extLst>
          </p:cNvPr>
          <p:cNvSpPr>
            <a:spLocks noGrp="1"/>
          </p:cNvSpPr>
          <p:nvPr>
            <p:ph type="sldNum" sz="quarter" idx="5"/>
          </p:nvPr>
        </p:nvSpPr>
        <p:spPr/>
        <p:txBody>
          <a:bodyPr/>
          <a:lstStyle/>
          <a:p>
            <a:fld id="{E79B61DE-1D46-4752-AF65-FA2C4EB0D1D0}" type="slidenum">
              <a:rPr lang="en-GB" smtClean="0"/>
              <a:t>2</a:t>
            </a:fld>
            <a:endParaRPr lang="en-GB"/>
          </a:p>
        </p:txBody>
      </p:sp>
    </p:spTree>
    <p:extLst>
      <p:ext uri="{BB962C8B-B14F-4D97-AF65-F5344CB8AC3E}">
        <p14:creationId xmlns:p14="http://schemas.microsoft.com/office/powerpoint/2010/main" val="2052502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A1F90D-6B01-4B32-A9E1-C831222CE208}" type="slidenum">
              <a:rPr lang="en-GB" smtClean="0"/>
              <a:t>29</a:t>
            </a:fld>
            <a:endParaRPr lang="en-GB"/>
          </a:p>
        </p:txBody>
      </p:sp>
    </p:spTree>
    <p:extLst>
      <p:ext uri="{BB962C8B-B14F-4D97-AF65-F5344CB8AC3E}">
        <p14:creationId xmlns:p14="http://schemas.microsoft.com/office/powerpoint/2010/main" val="3130564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F0329-EA72-C3FA-9C35-252E4CE2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E2FA2-40D0-135B-220F-35C752611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F4547-1CE7-C590-AFDA-D17D60FC103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BF086BA-3C50-82A4-FDA5-6002CEB6C5CD}"/>
              </a:ext>
            </a:extLst>
          </p:cNvPr>
          <p:cNvSpPr>
            <a:spLocks noGrp="1"/>
          </p:cNvSpPr>
          <p:nvPr>
            <p:ph type="sldNum" sz="quarter" idx="5"/>
          </p:nvPr>
        </p:nvSpPr>
        <p:spPr/>
        <p:txBody>
          <a:bodyPr/>
          <a:lstStyle/>
          <a:p>
            <a:fld id="{E79B61DE-1D46-4752-AF65-FA2C4EB0D1D0}" type="slidenum">
              <a:rPr lang="en-GB" smtClean="0"/>
              <a:t>30</a:t>
            </a:fld>
            <a:endParaRPr lang="en-GB"/>
          </a:p>
        </p:txBody>
      </p:sp>
    </p:spTree>
    <p:extLst>
      <p:ext uri="{BB962C8B-B14F-4D97-AF65-F5344CB8AC3E}">
        <p14:creationId xmlns:p14="http://schemas.microsoft.com/office/powerpoint/2010/main" val="2622880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BF469-818F-5FEC-87D2-816B3E277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060F7-5FF5-467D-842A-1C315D3C6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E5A958-4459-CFE5-2EB8-E3856B4D066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B0857E1-6819-753A-215D-D27B9FB8863D}"/>
              </a:ext>
            </a:extLst>
          </p:cNvPr>
          <p:cNvSpPr>
            <a:spLocks noGrp="1"/>
          </p:cNvSpPr>
          <p:nvPr>
            <p:ph type="sldNum" sz="quarter" idx="5"/>
          </p:nvPr>
        </p:nvSpPr>
        <p:spPr/>
        <p:txBody>
          <a:bodyPr/>
          <a:lstStyle/>
          <a:p>
            <a:fld id="{E79B61DE-1D46-4752-AF65-FA2C4EB0D1D0}" type="slidenum">
              <a:rPr lang="en-GB" smtClean="0"/>
              <a:t>43</a:t>
            </a:fld>
            <a:endParaRPr lang="en-GB"/>
          </a:p>
        </p:txBody>
      </p:sp>
    </p:spTree>
    <p:extLst>
      <p:ext uri="{BB962C8B-B14F-4D97-AF65-F5344CB8AC3E}">
        <p14:creationId xmlns:p14="http://schemas.microsoft.com/office/powerpoint/2010/main" val="2198896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55</a:t>
            </a:fld>
            <a:endParaRPr lang="en-GB"/>
          </a:p>
        </p:txBody>
      </p:sp>
    </p:spTree>
    <p:extLst>
      <p:ext uri="{BB962C8B-B14F-4D97-AF65-F5344CB8AC3E}">
        <p14:creationId xmlns:p14="http://schemas.microsoft.com/office/powerpoint/2010/main" val="245884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60</a:t>
            </a:fld>
            <a:endParaRPr lang="en-GB"/>
          </a:p>
        </p:txBody>
      </p:sp>
    </p:spTree>
    <p:extLst>
      <p:ext uri="{BB962C8B-B14F-4D97-AF65-F5344CB8AC3E}">
        <p14:creationId xmlns:p14="http://schemas.microsoft.com/office/powerpoint/2010/main" val="2813613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139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4f6ce0c059313eb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4f6ce0c059313eb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294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26EA1CF3-4A15-4CBF-9A5A-6A56C368BE71}" type="datetimeFigureOut">
              <a:rPr lang="en-GB" smtClean="0"/>
              <a:pPr/>
              <a:t>17/05/2025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17/05/2025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17/05/2025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00604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5640767"/>
            <a:ext cx="5998800" cy="7984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9164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6EA1CF3-4A15-4CBF-9A5A-6A56C368BE71}" type="datetimeFigureOut">
              <a:rPr lang="en-GB" smtClean="0"/>
              <a:pPr/>
              <a:t>17/05/2025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17/05/2025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26EA1CF3-4A15-4CBF-9A5A-6A56C368BE71}" type="datetimeFigureOut">
              <a:rPr lang="en-GB" smtClean="0"/>
              <a:pPr/>
              <a:t>17/05/2025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26EA1CF3-4A15-4CBF-9A5A-6A56C368BE71}" type="datetimeFigureOut">
              <a:rPr lang="en-GB" smtClean="0"/>
              <a:pPr/>
              <a:t>17/05/2025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26EA1CF3-4A15-4CBF-9A5A-6A56C368BE71}" type="datetimeFigureOut">
              <a:rPr lang="en-GB" smtClean="0"/>
              <a:pPr/>
              <a:t>17/05/2025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17/05/2025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17/05/2025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17/05/2025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8229600" cy="436909"/>
          </a:xfrm>
          <a:prstGeom prst="rect">
            <a:avLst/>
          </a:prstGeom>
        </p:spPr>
        <p:txBody>
          <a:bodyPr vert="horz" lIns="91440" tIns="45720" rIns="91440" bIns="45720" rtlCol="0" anchor="ctr">
            <a:normAutofit/>
          </a:bodyPr>
          <a:lstStyle/>
          <a:p>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17/05/2025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
        <p:nvSpPr>
          <p:cNvPr id="7" name="Rectangle 6">
            <a:extLst>
              <a:ext uri="{FF2B5EF4-FFF2-40B4-BE49-F238E27FC236}">
                <a16:creationId xmlns:a16="http://schemas.microsoft.com/office/drawing/2014/main" id="{A81FA438-06AA-FBAF-6598-C474F739A20A}"/>
              </a:ext>
            </a:extLst>
          </p:cNvPr>
          <p:cNvSpPr/>
          <p:nvPr userDrawn="1"/>
        </p:nvSpPr>
        <p:spPr>
          <a:xfrm>
            <a:off x="72008" y="5949280"/>
            <a:ext cx="899592" cy="773808"/>
          </a:xfrm>
          <a:prstGeom prst="rect">
            <a:avLst/>
          </a:prstGeom>
          <a:blipFill>
            <a:blip r:embed="rId1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5A119C8-FA69-A36C-A18F-B470565B9C0C}"/>
              </a:ext>
            </a:extLst>
          </p:cNvPr>
          <p:cNvCxnSpPr>
            <a:cxnSpLocks/>
          </p:cNvCxnSpPr>
          <p:nvPr userDrawn="1"/>
        </p:nvCxnSpPr>
        <p:spPr>
          <a:xfrm>
            <a:off x="971600" y="6237312"/>
            <a:ext cx="77152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FB4C0C-9840-84EC-CAB9-6BA55788BC6D}"/>
              </a:ext>
            </a:extLst>
          </p:cNvPr>
          <p:cNvCxnSpPr>
            <a:cxnSpLocks/>
          </p:cNvCxnSpPr>
          <p:nvPr userDrawn="1"/>
        </p:nvCxnSpPr>
        <p:spPr>
          <a:xfrm>
            <a:off x="457200" y="764704"/>
            <a:ext cx="82296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g"/></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well"/>
                <a:ea typeface="+mj-ea"/>
                <a:cs typeface="+mj-cs"/>
              </a:rPr>
              <a:t>Cornerstone City Church</a:t>
            </a:r>
            <a:br>
              <a:rPr kumimoji="0" lang="en-US" sz="4000" b="1" i="0" u="none" strike="noStrike" kern="1200" cap="none" spc="0" normalizeH="0" baseline="0" noProof="0" dirty="0">
                <a:ln>
                  <a:noFill/>
                </a:ln>
                <a:solidFill>
                  <a:schemeClr val="bg1"/>
                </a:solidFill>
                <a:effectLst/>
                <a:uLnTx/>
                <a:uFillTx/>
                <a:latin typeface="Rockwell"/>
                <a:ea typeface="+mj-ea"/>
                <a:cs typeface="+mj-cs"/>
              </a:rPr>
            </a:br>
            <a:r>
              <a:rPr kumimoji="0" lang="en-US" sz="4000" b="1" i="0" u="none" strike="noStrike" kern="1200" cap="none" spc="0" normalizeH="0" baseline="0" noProof="0" dirty="0">
                <a:ln>
                  <a:noFill/>
                </a:ln>
                <a:solidFill>
                  <a:schemeClr val="bg1"/>
                </a:solidFill>
                <a:effectLst/>
                <a:uLnTx/>
                <a:uFillTx/>
                <a:latin typeface="Rockwell"/>
                <a:ea typeface="+mj-ea"/>
                <a:cs typeface="+mj-cs"/>
              </a:rPr>
              <a:t>Peninsula Plus Community</a:t>
            </a:r>
            <a:br>
              <a:rPr kumimoji="0" lang="en-US" sz="3200" b="1" i="0" u="none" strike="noStrike" kern="1200" cap="none" spc="0" normalizeH="0" baseline="0" noProof="0" dirty="0">
                <a:ln>
                  <a:noFill/>
                </a:ln>
                <a:solidFill>
                  <a:schemeClr val="bg1"/>
                </a:solidFill>
                <a:effectLst/>
                <a:uLnTx/>
                <a:uFillTx/>
                <a:latin typeface="Rockwell"/>
                <a:ea typeface="+mj-ea"/>
                <a:cs typeface="+mj-cs"/>
              </a:rPr>
            </a:br>
            <a:br>
              <a:rPr kumimoji="0" lang="en-US" sz="3200" b="1" i="0" u="none" strike="noStrike" kern="1200" cap="none" spc="0" normalizeH="0" baseline="0" noProof="0" dirty="0">
                <a:ln>
                  <a:noFill/>
                </a:ln>
                <a:solidFill>
                  <a:schemeClr val="bg1"/>
                </a:solidFill>
                <a:effectLst/>
                <a:uLnTx/>
                <a:uFillTx/>
                <a:latin typeface="Rockwell"/>
                <a:ea typeface="+mj-ea"/>
                <a:cs typeface="+mj-cs"/>
              </a:rPr>
            </a:br>
            <a:r>
              <a:rPr kumimoji="0" lang="en-US" sz="3600" b="0" i="0" u="none" strike="noStrike" kern="1200" cap="none" spc="0" normalizeH="0" baseline="0" noProof="0" dirty="0">
                <a:ln>
                  <a:noFill/>
                </a:ln>
                <a:solidFill>
                  <a:schemeClr val="bg1"/>
                </a:solidFill>
                <a:effectLst/>
                <a:uLnTx/>
                <a:uFillTx/>
                <a:latin typeface="Rockwell"/>
                <a:ea typeface="+mj-ea"/>
                <a:cs typeface="+mj-cs"/>
              </a:rPr>
              <a:t>Hoo Are Ya</a:t>
            </a:r>
            <a:br>
              <a:rPr kumimoji="0" lang="en-US" sz="3200" b="0" i="0" u="none" strike="noStrike" kern="1200" cap="none" spc="0" normalizeH="0" baseline="0" noProof="0" dirty="0">
                <a:ln>
                  <a:noFill/>
                </a:ln>
                <a:solidFill>
                  <a:schemeClr val="bg1"/>
                </a:solidFill>
                <a:effectLst/>
                <a:uLnTx/>
                <a:uFillTx/>
                <a:latin typeface="Rockwell"/>
                <a:ea typeface="+mj-ea"/>
                <a:cs typeface="+mj-cs"/>
              </a:rPr>
            </a:br>
            <a:endParaRPr kumimoji="0" lang="en-US" sz="3200" b="0" i="0" u="none" strike="noStrike" kern="1200" cap="none" spc="0" normalizeH="0" baseline="0" noProof="0" dirty="0">
              <a:ln>
                <a:noFill/>
              </a:ln>
              <a:solidFill>
                <a:schemeClr val="bg1"/>
              </a:solidFill>
              <a:effectLst/>
              <a:uLnTx/>
              <a:uFillTx/>
              <a:latin typeface="Rockwell"/>
              <a:ea typeface="+mj-ea"/>
              <a:cs typeface="+mj-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chemeClr val="bg1"/>
                </a:solidFill>
              </a:rPr>
              <a:t>18th May 2025</a:t>
            </a:r>
            <a:endParaRPr kumimoji="0" lang="en-US" sz="2400" b="0" i="0" u="none" strike="noStrike" kern="1200" cap="none" spc="0" normalizeH="0" baseline="0" noProof="0" dirty="0">
              <a:ln>
                <a:noFill/>
              </a:ln>
              <a:solidFill>
                <a:schemeClr val="bg1"/>
              </a:solidFill>
              <a:effectLst/>
              <a:uLnTx/>
              <a:uFillTx/>
              <a:latin typeface="Rockwell"/>
              <a:ea typeface="+mj-ea"/>
              <a:cs typeface="+mj-cs"/>
            </a:endParaRPr>
          </a:p>
        </p:txBody>
      </p:sp>
    </p:spTree>
    <p:extLst>
      <p:ext uri="{BB962C8B-B14F-4D97-AF65-F5344CB8AC3E}">
        <p14:creationId xmlns:p14="http://schemas.microsoft.com/office/powerpoint/2010/main" val="190252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when outnumbered</a:t>
            </a:r>
          </a:p>
          <a:p>
            <a:r>
              <a:rPr lang="en-GB" sz="4000" dirty="0">
                <a:solidFill>
                  <a:schemeClr val="bg1"/>
                </a:solidFill>
              </a:rPr>
              <a:t>Praise when surrounded</a:t>
            </a:r>
          </a:p>
          <a:p>
            <a:r>
              <a:rPr lang="en-GB" sz="4000" dirty="0" err="1">
                <a:solidFill>
                  <a:schemeClr val="bg1"/>
                </a:solidFill>
              </a:rPr>
              <a:t>'Cause</a:t>
            </a:r>
            <a:r>
              <a:rPr lang="en-GB" sz="4000" dirty="0">
                <a:solidFill>
                  <a:schemeClr val="bg1"/>
                </a:solidFill>
              </a:rPr>
              <a:t> praise is the water</a:t>
            </a:r>
          </a:p>
          <a:p>
            <a:r>
              <a:rPr lang="en-GB" sz="4000" dirty="0">
                <a:solidFill>
                  <a:schemeClr val="bg1"/>
                </a:solidFill>
              </a:rPr>
              <a:t>My enemies drown in</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3/12</a:t>
            </a:r>
          </a:p>
        </p:txBody>
      </p:sp>
    </p:spTree>
    <p:extLst>
      <p:ext uri="{BB962C8B-B14F-4D97-AF65-F5344CB8AC3E}">
        <p14:creationId xmlns:p14="http://schemas.microsoft.com/office/powerpoint/2010/main" val="2098658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As long as I’m breathing</a:t>
            </a:r>
          </a:p>
          <a:p>
            <a:r>
              <a:rPr lang="en-GB" sz="4000" dirty="0">
                <a:solidFill>
                  <a:schemeClr val="bg1"/>
                </a:solidFill>
              </a:rPr>
              <a:t>I’ve got a reason to</a:t>
            </a:r>
            <a:br>
              <a:rPr lang="en-GB" sz="4000" dirty="0">
                <a:solidFill>
                  <a:schemeClr val="bg1"/>
                </a:solidFill>
              </a:rPr>
            </a:br>
            <a:br>
              <a:rPr lang="en-GB" sz="4000" dirty="0">
                <a:solidFill>
                  <a:schemeClr val="bg1"/>
                </a:solidFill>
              </a:rPr>
            </a:br>
            <a:r>
              <a:rPr lang="en-GB" sz="4000" dirty="0">
                <a:solidFill>
                  <a:schemeClr val="bg1"/>
                </a:solidFill>
              </a:rPr>
              <a:t>Praise the Lord oh my soul</a:t>
            </a:r>
          </a:p>
          <a:p>
            <a:r>
              <a:rPr lang="en-GB" sz="4000" dirty="0">
                <a:solidFill>
                  <a:schemeClr val="bg1"/>
                </a:solidFill>
              </a:rPr>
              <a:t>Praise the Lord oh my soul</a:t>
            </a:r>
          </a:p>
          <a:p>
            <a:endParaRPr lang="en-GB" sz="4000" dirty="0">
              <a:solidFill>
                <a:schemeClr val="bg1"/>
              </a:solidFill>
            </a:endParaRP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4/12</a:t>
            </a:r>
          </a:p>
        </p:txBody>
      </p:sp>
    </p:spTree>
    <p:extLst>
      <p:ext uri="{BB962C8B-B14F-4D97-AF65-F5344CB8AC3E}">
        <p14:creationId xmlns:p14="http://schemas.microsoft.com/office/powerpoint/2010/main" val="3380299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when I feel it</a:t>
            </a:r>
          </a:p>
          <a:p>
            <a:r>
              <a:rPr lang="en-GB" sz="4000" dirty="0">
                <a:solidFill>
                  <a:schemeClr val="bg1"/>
                </a:solidFill>
              </a:rPr>
              <a:t>And I’ll praise when I don’t</a:t>
            </a:r>
          </a:p>
          <a:p>
            <a:r>
              <a:rPr lang="en-GB" sz="4000" dirty="0">
                <a:solidFill>
                  <a:schemeClr val="bg1"/>
                </a:solidFill>
              </a:rPr>
              <a:t>I’ll praise </a:t>
            </a:r>
            <a:r>
              <a:rPr lang="en-GB" sz="4000" dirty="0" err="1">
                <a:solidFill>
                  <a:schemeClr val="bg1"/>
                </a:solidFill>
              </a:rPr>
              <a:t>'cause</a:t>
            </a:r>
            <a:r>
              <a:rPr lang="en-GB" sz="4000" dirty="0">
                <a:solidFill>
                  <a:schemeClr val="bg1"/>
                </a:solidFill>
              </a:rPr>
              <a:t> I know</a:t>
            </a:r>
          </a:p>
          <a:p>
            <a:r>
              <a:rPr lang="en-GB" sz="4000" dirty="0">
                <a:solidFill>
                  <a:schemeClr val="bg1"/>
                </a:solidFill>
              </a:rPr>
              <a:t>You’re still in control</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5/12</a:t>
            </a:r>
          </a:p>
        </p:txBody>
      </p:sp>
    </p:spTree>
    <p:extLst>
      <p:ext uri="{BB962C8B-B14F-4D97-AF65-F5344CB8AC3E}">
        <p14:creationId xmlns:p14="http://schemas.microsoft.com/office/powerpoint/2010/main" val="149304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err="1">
                <a:solidFill>
                  <a:schemeClr val="bg1"/>
                </a:solidFill>
              </a:rPr>
              <a:t>'Cause</a:t>
            </a:r>
            <a:r>
              <a:rPr lang="en-GB" sz="4000" dirty="0">
                <a:solidFill>
                  <a:schemeClr val="bg1"/>
                </a:solidFill>
              </a:rPr>
              <a:t> my praise is a weapon</a:t>
            </a:r>
          </a:p>
          <a:p>
            <a:r>
              <a:rPr lang="en-GB" sz="4000" dirty="0">
                <a:solidFill>
                  <a:schemeClr val="bg1"/>
                </a:solidFill>
              </a:rPr>
              <a:t>It’s more than a sound</a:t>
            </a:r>
          </a:p>
          <a:p>
            <a:r>
              <a:rPr lang="en-GB" sz="4000" dirty="0">
                <a:solidFill>
                  <a:schemeClr val="bg1"/>
                </a:solidFill>
              </a:rPr>
              <a:t>My praise is the shout</a:t>
            </a:r>
          </a:p>
          <a:p>
            <a:r>
              <a:rPr lang="en-GB" sz="4000" dirty="0">
                <a:solidFill>
                  <a:schemeClr val="bg1"/>
                </a:solidFill>
              </a:rPr>
              <a:t>That brings Jericho down</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6/12</a:t>
            </a:r>
          </a:p>
        </p:txBody>
      </p:sp>
    </p:spTree>
    <p:extLst>
      <p:ext uri="{BB962C8B-B14F-4D97-AF65-F5344CB8AC3E}">
        <p14:creationId xmlns:p14="http://schemas.microsoft.com/office/powerpoint/2010/main" val="2143340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As long as I’m breathing</a:t>
            </a:r>
          </a:p>
          <a:p>
            <a:r>
              <a:rPr lang="en-GB" sz="4000" dirty="0">
                <a:solidFill>
                  <a:schemeClr val="bg1"/>
                </a:solidFill>
              </a:rPr>
              <a:t>I’ve got a reason to</a:t>
            </a:r>
            <a:br>
              <a:rPr lang="en-GB" sz="4000" dirty="0">
                <a:solidFill>
                  <a:schemeClr val="bg1"/>
                </a:solidFill>
              </a:rPr>
            </a:br>
            <a:br>
              <a:rPr lang="en-GB" sz="4000" dirty="0">
                <a:solidFill>
                  <a:schemeClr val="bg1"/>
                </a:solidFill>
              </a:rPr>
            </a:br>
            <a:r>
              <a:rPr lang="en-GB" sz="4000" dirty="0">
                <a:solidFill>
                  <a:schemeClr val="bg1"/>
                </a:solidFill>
              </a:rPr>
              <a:t>Praise the Lord oh my soul</a:t>
            </a:r>
          </a:p>
          <a:p>
            <a:r>
              <a:rPr lang="en-GB" sz="4000" dirty="0">
                <a:solidFill>
                  <a:schemeClr val="bg1"/>
                </a:solidFill>
              </a:rPr>
              <a:t>Praise the Lord oh my soul</a:t>
            </a:r>
          </a:p>
          <a:p>
            <a:endParaRPr lang="en-GB" sz="4000" dirty="0">
              <a:solidFill>
                <a:schemeClr val="bg1"/>
              </a:solidFill>
            </a:endParaRP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7/12</a:t>
            </a:r>
          </a:p>
        </p:txBody>
      </p:sp>
    </p:spTree>
    <p:extLst>
      <p:ext uri="{BB962C8B-B14F-4D97-AF65-F5344CB8AC3E}">
        <p14:creationId xmlns:p14="http://schemas.microsoft.com/office/powerpoint/2010/main" val="2606885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Praise the Lord oh my soul</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8/12</a:t>
            </a:r>
          </a:p>
        </p:txBody>
      </p:sp>
    </p:spTree>
    <p:extLst>
      <p:ext uri="{BB962C8B-B14F-4D97-AF65-F5344CB8AC3E}">
        <p14:creationId xmlns:p14="http://schemas.microsoft.com/office/powerpoint/2010/main" val="612916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a:t>
            </a:r>
            <a:r>
              <a:rPr lang="en-GB" sz="4000" dirty="0" err="1">
                <a:solidFill>
                  <a:schemeClr val="bg1"/>
                </a:solidFill>
              </a:rPr>
              <a:t>'cause</a:t>
            </a:r>
            <a:r>
              <a:rPr lang="en-GB" sz="4000" dirty="0">
                <a:solidFill>
                  <a:schemeClr val="bg1"/>
                </a:solidFill>
              </a:rPr>
              <a:t> You’re sovereign</a:t>
            </a:r>
          </a:p>
          <a:p>
            <a:r>
              <a:rPr lang="en-GB" sz="4000" dirty="0">
                <a:solidFill>
                  <a:schemeClr val="bg1"/>
                </a:solidFill>
              </a:rPr>
              <a:t>Praise </a:t>
            </a:r>
            <a:r>
              <a:rPr lang="en-GB" sz="4000" dirty="0" err="1">
                <a:solidFill>
                  <a:schemeClr val="bg1"/>
                </a:solidFill>
              </a:rPr>
              <a:t>'cause</a:t>
            </a:r>
            <a:r>
              <a:rPr lang="en-GB" sz="4000" dirty="0">
                <a:solidFill>
                  <a:schemeClr val="bg1"/>
                </a:solidFill>
              </a:rPr>
              <a:t> You reign</a:t>
            </a:r>
          </a:p>
          <a:p>
            <a:r>
              <a:rPr lang="en-GB" sz="4000" dirty="0">
                <a:solidFill>
                  <a:schemeClr val="bg1"/>
                </a:solidFill>
              </a:rPr>
              <a:t>Praise </a:t>
            </a:r>
            <a:r>
              <a:rPr lang="en-GB" sz="4000" dirty="0" err="1">
                <a:solidFill>
                  <a:schemeClr val="bg1"/>
                </a:solidFill>
              </a:rPr>
              <a:t>'cause</a:t>
            </a:r>
            <a:r>
              <a:rPr lang="en-GB" sz="4000" dirty="0">
                <a:solidFill>
                  <a:schemeClr val="bg1"/>
                </a:solidFill>
              </a:rPr>
              <a:t> You rose and defeated the grave</a:t>
            </a:r>
          </a:p>
          <a:p>
            <a:r>
              <a:rPr lang="en-GB" sz="4000" dirty="0">
                <a:solidFill>
                  <a:schemeClr val="bg1"/>
                </a:solidFill>
              </a:rPr>
              <a:t>I’ll praise </a:t>
            </a:r>
            <a:r>
              <a:rPr lang="en-GB" sz="4000" dirty="0" err="1">
                <a:solidFill>
                  <a:schemeClr val="bg1"/>
                </a:solidFill>
              </a:rPr>
              <a:t>'cause</a:t>
            </a:r>
            <a:r>
              <a:rPr lang="en-GB" sz="4000" dirty="0">
                <a:solidFill>
                  <a:schemeClr val="bg1"/>
                </a:solidFill>
              </a:rPr>
              <a:t> You’re faithful</a:t>
            </a:r>
          </a:p>
          <a:p>
            <a:r>
              <a:rPr lang="en-GB" sz="4000" dirty="0">
                <a:solidFill>
                  <a:schemeClr val="bg1"/>
                </a:solidFill>
              </a:rPr>
              <a:t>Praise </a:t>
            </a:r>
            <a:r>
              <a:rPr lang="en-GB" sz="4000" dirty="0" err="1">
                <a:solidFill>
                  <a:schemeClr val="bg1"/>
                </a:solidFill>
              </a:rPr>
              <a:t>'cause</a:t>
            </a:r>
            <a:r>
              <a:rPr lang="en-GB" sz="4000" dirty="0">
                <a:solidFill>
                  <a:schemeClr val="bg1"/>
                </a:solidFill>
              </a:rPr>
              <a:t> You’re true</a:t>
            </a:r>
          </a:p>
          <a:p>
            <a:r>
              <a:rPr lang="en-GB" sz="4000" dirty="0">
                <a:solidFill>
                  <a:schemeClr val="bg1"/>
                </a:solidFill>
              </a:rPr>
              <a:t>Praise </a:t>
            </a:r>
            <a:r>
              <a:rPr lang="en-GB" sz="4000" dirty="0" err="1">
                <a:solidFill>
                  <a:schemeClr val="bg1"/>
                </a:solidFill>
              </a:rPr>
              <a:t>'cause</a:t>
            </a:r>
            <a:r>
              <a:rPr lang="en-GB" sz="4000" dirty="0">
                <a:solidFill>
                  <a:schemeClr val="bg1"/>
                </a:solidFill>
              </a:rPr>
              <a:t> there’s nobody greater than You</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9/12</a:t>
            </a:r>
          </a:p>
        </p:txBody>
      </p:sp>
    </p:spTree>
    <p:extLst>
      <p:ext uri="{BB962C8B-B14F-4D97-AF65-F5344CB8AC3E}">
        <p14:creationId xmlns:p14="http://schemas.microsoft.com/office/powerpoint/2010/main" val="2717275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p:txBody>
      </p:sp>
      <p:sp>
        <p:nvSpPr>
          <p:cNvPr id="4" name="TextBox 3"/>
          <p:cNvSpPr txBox="1"/>
          <p:nvPr/>
        </p:nvSpPr>
        <p:spPr>
          <a:xfrm>
            <a:off x="8236995" y="0"/>
            <a:ext cx="939681" cy="461665"/>
          </a:xfrm>
          <a:prstGeom prst="rect">
            <a:avLst/>
          </a:prstGeom>
          <a:noFill/>
        </p:spPr>
        <p:txBody>
          <a:bodyPr wrap="none" rtlCol="0">
            <a:spAutoFit/>
          </a:bodyPr>
          <a:lstStyle/>
          <a:p>
            <a:r>
              <a:rPr lang="en-GB" sz="2400" b="1" dirty="0">
                <a:solidFill>
                  <a:schemeClr val="bg1"/>
                </a:solidFill>
              </a:rPr>
              <a:t>10/12</a:t>
            </a:r>
          </a:p>
        </p:txBody>
      </p:sp>
    </p:spTree>
    <p:extLst>
      <p:ext uri="{BB962C8B-B14F-4D97-AF65-F5344CB8AC3E}">
        <p14:creationId xmlns:p14="http://schemas.microsoft.com/office/powerpoint/2010/main" val="3928456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Praise the Lord oh my soul</a:t>
            </a:r>
          </a:p>
        </p:txBody>
      </p:sp>
      <p:sp>
        <p:nvSpPr>
          <p:cNvPr id="4" name="TextBox 3"/>
          <p:cNvSpPr txBox="1"/>
          <p:nvPr/>
        </p:nvSpPr>
        <p:spPr>
          <a:xfrm>
            <a:off x="8135391" y="0"/>
            <a:ext cx="1008609" cy="461665"/>
          </a:xfrm>
          <a:prstGeom prst="rect">
            <a:avLst/>
          </a:prstGeom>
          <a:noFill/>
        </p:spPr>
        <p:txBody>
          <a:bodyPr wrap="none" rtlCol="0">
            <a:spAutoFit/>
          </a:bodyPr>
          <a:lstStyle/>
          <a:p>
            <a:r>
              <a:rPr lang="en-GB" sz="2400" b="1" dirty="0">
                <a:solidFill>
                  <a:schemeClr val="bg1"/>
                </a:solidFill>
              </a:rPr>
              <a:t>1 1/12</a:t>
            </a:r>
          </a:p>
        </p:txBody>
      </p:sp>
    </p:spTree>
    <p:extLst>
      <p:ext uri="{BB962C8B-B14F-4D97-AF65-F5344CB8AC3E}">
        <p14:creationId xmlns:p14="http://schemas.microsoft.com/office/powerpoint/2010/main" val="3147170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Let everything that has breath</a:t>
            </a:r>
          </a:p>
          <a:p>
            <a:r>
              <a:rPr lang="en-GB" sz="4000" dirty="0">
                <a:solidFill>
                  <a:schemeClr val="bg1"/>
                </a:solidFill>
              </a:rPr>
              <a:t>Praise the Lord</a:t>
            </a:r>
          </a:p>
          <a:p>
            <a:r>
              <a:rPr lang="en-GB" sz="4000" dirty="0">
                <a:solidFill>
                  <a:schemeClr val="bg1"/>
                </a:solidFill>
              </a:rPr>
              <a:t>Praise the Lord</a:t>
            </a:r>
          </a:p>
        </p:txBody>
      </p:sp>
      <p:sp>
        <p:nvSpPr>
          <p:cNvPr id="4" name="TextBox 3"/>
          <p:cNvSpPr txBox="1"/>
          <p:nvPr/>
        </p:nvSpPr>
        <p:spPr>
          <a:xfrm>
            <a:off x="8244408" y="0"/>
            <a:ext cx="939681" cy="461665"/>
          </a:xfrm>
          <a:prstGeom prst="rect">
            <a:avLst/>
          </a:prstGeom>
          <a:noFill/>
        </p:spPr>
        <p:txBody>
          <a:bodyPr wrap="none" rtlCol="0">
            <a:spAutoFit/>
          </a:bodyPr>
          <a:lstStyle/>
          <a:p>
            <a:r>
              <a:rPr lang="en-GB" sz="2400" b="1" dirty="0">
                <a:solidFill>
                  <a:schemeClr val="bg1"/>
                </a:solidFill>
              </a:rPr>
              <a:t>12/12</a:t>
            </a:r>
          </a:p>
        </p:txBody>
      </p:sp>
    </p:spTree>
    <p:extLst>
      <p:ext uri="{BB962C8B-B14F-4D97-AF65-F5344CB8AC3E}">
        <p14:creationId xmlns:p14="http://schemas.microsoft.com/office/powerpoint/2010/main" val="1875185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D405-A673-98B0-2A90-941F54D0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A2313-F7B9-33C1-6128-D7251810FB60}"/>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18BED3C-0D2A-7269-76DA-4DCEE5AE1D0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F08DAC4-09A4-35E3-DC09-128FF55C7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House Of The Lord</a:t>
            </a:r>
          </a:p>
          <a:p>
            <a:br>
              <a:rPr lang="en-GB" sz="1200" dirty="0">
                <a:solidFill>
                  <a:schemeClr val="bg1"/>
                </a:solidFill>
              </a:rPr>
            </a:br>
            <a:r>
              <a:rPr lang="en-GB" sz="1200" dirty="0">
                <a:solidFill>
                  <a:schemeClr val="bg1"/>
                </a:solidFill>
              </a:rPr>
              <a:t>CCLI Song # 7168995</a:t>
            </a:r>
          </a:p>
          <a:p>
            <a:endParaRPr lang="en-GB" sz="1200" dirty="0">
              <a:solidFill>
                <a:schemeClr val="bg1"/>
              </a:solidFill>
            </a:endParaRPr>
          </a:p>
          <a:p>
            <a:r>
              <a:rPr lang="en-GB" sz="1200" dirty="0">
                <a:solidFill>
                  <a:schemeClr val="bg1"/>
                </a:solidFill>
              </a:rPr>
              <a:t>© 2020 Phil Wickham </a:t>
            </a:r>
            <a:r>
              <a:rPr lang="en-GB" sz="1200" dirty="0" err="1">
                <a:solidFill>
                  <a:schemeClr val="bg1"/>
                </a:solidFill>
              </a:rPr>
              <a:t>MusicSimply</a:t>
            </a:r>
            <a:r>
              <a:rPr lang="en-GB" sz="1200" dirty="0">
                <a:solidFill>
                  <a:schemeClr val="bg1"/>
                </a:solidFill>
              </a:rPr>
              <a:t> Global </a:t>
            </a:r>
            <a:r>
              <a:rPr lang="en-GB" sz="1200" dirty="0" err="1">
                <a:solidFill>
                  <a:schemeClr val="bg1"/>
                </a:solidFill>
              </a:rPr>
              <a:t>SongsBe</a:t>
            </a:r>
            <a:r>
              <a:rPr lang="en-GB" sz="1200" dirty="0">
                <a:solidFill>
                  <a:schemeClr val="bg1"/>
                </a:solidFill>
              </a:rPr>
              <a:t> Essential </a:t>
            </a:r>
            <a:r>
              <a:rPr lang="en-GB" sz="1200" dirty="0" err="1">
                <a:solidFill>
                  <a:schemeClr val="bg1"/>
                </a:solidFill>
              </a:rPr>
              <a:t>SongsCashagamble</a:t>
            </a:r>
            <a:r>
              <a:rPr lang="en-GB" sz="1200" dirty="0">
                <a:solidFill>
                  <a:schemeClr val="bg1"/>
                </a:solidFill>
              </a:rPr>
              <a:t> Jet Music</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Note: Reproduction of this sheet music requires a CCLI Music Reproduction Licence. Please report all copies.</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318535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764704"/>
            <a:ext cx="8640960" cy="6480720"/>
          </a:xfrm>
        </p:spPr>
        <p:txBody>
          <a:bodyPr>
            <a:noAutofit/>
          </a:bodyPr>
          <a:lstStyle/>
          <a:p>
            <a:r>
              <a:rPr lang="en-GB" sz="3600" dirty="0">
                <a:solidFill>
                  <a:schemeClr val="bg1"/>
                </a:solidFill>
              </a:rPr>
              <a:t>We worship the God who was</a:t>
            </a:r>
          </a:p>
          <a:p>
            <a:r>
              <a:rPr lang="en-GB" sz="3600" dirty="0">
                <a:solidFill>
                  <a:schemeClr val="bg1"/>
                </a:solidFill>
              </a:rPr>
              <a:t>We worship the God who is</a:t>
            </a:r>
          </a:p>
          <a:p>
            <a:r>
              <a:rPr lang="en-GB" sz="3600" dirty="0">
                <a:solidFill>
                  <a:schemeClr val="bg1"/>
                </a:solidFill>
              </a:rPr>
              <a:t>We worship the God who evermore will be</a:t>
            </a:r>
          </a:p>
          <a:p>
            <a:r>
              <a:rPr lang="en-GB" sz="3600" dirty="0">
                <a:solidFill>
                  <a:schemeClr val="bg1"/>
                </a:solidFill>
              </a:rPr>
              <a:t>He opened the prison doors</a:t>
            </a:r>
          </a:p>
          <a:p>
            <a:r>
              <a:rPr lang="en-GB" sz="3600" dirty="0">
                <a:solidFill>
                  <a:schemeClr val="bg1"/>
                </a:solidFill>
              </a:rPr>
              <a:t>He parted the raging sea</a:t>
            </a:r>
          </a:p>
          <a:p>
            <a:r>
              <a:rPr lang="en-GB" sz="3600" dirty="0">
                <a:solidFill>
                  <a:schemeClr val="bg1"/>
                </a:solidFill>
              </a:rPr>
              <a:t>My God He holds the victory yeah</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1/9</a:t>
            </a:r>
          </a:p>
        </p:txBody>
      </p:sp>
    </p:spTree>
    <p:extLst>
      <p:ext uri="{BB962C8B-B14F-4D97-AF65-F5344CB8AC3E}">
        <p14:creationId xmlns:p14="http://schemas.microsoft.com/office/powerpoint/2010/main" val="4014071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There’s joy in the house of the Lord</a:t>
            </a:r>
          </a:p>
          <a:p>
            <a:r>
              <a:rPr lang="en-GB" sz="3600" dirty="0">
                <a:solidFill>
                  <a:schemeClr val="bg1"/>
                </a:solidFill>
              </a:rPr>
              <a:t>There’s joy in the house of the Lord today</a:t>
            </a:r>
          </a:p>
          <a:p>
            <a:r>
              <a:rPr lang="en-GB" sz="3600" dirty="0">
                <a:solidFill>
                  <a:schemeClr val="bg1"/>
                </a:solidFill>
              </a:rPr>
              <a:t>And we won’t be quiet</a:t>
            </a:r>
          </a:p>
          <a:p>
            <a:r>
              <a:rPr lang="en-GB" sz="3600" dirty="0">
                <a:solidFill>
                  <a:schemeClr val="bg1"/>
                </a:solidFill>
              </a:rPr>
              <a:t>We shout out Your praise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2/9</a:t>
            </a:r>
          </a:p>
        </p:txBody>
      </p:sp>
    </p:spTree>
    <p:extLst>
      <p:ext uri="{BB962C8B-B14F-4D97-AF65-F5344CB8AC3E}">
        <p14:creationId xmlns:p14="http://schemas.microsoft.com/office/powerpoint/2010/main" val="413198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4355" y="764704"/>
            <a:ext cx="8640960" cy="6480720"/>
          </a:xfrm>
        </p:spPr>
        <p:txBody>
          <a:bodyPr>
            <a:noAutofit/>
          </a:bodyPr>
          <a:lstStyle/>
          <a:p>
            <a:r>
              <a:rPr lang="en-GB" sz="3600" dirty="0">
                <a:solidFill>
                  <a:schemeClr val="bg1"/>
                </a:solidFill>
              </a:rPr>
              <a:t>There’s joy in the house of the Lord</a:t>
            </a:r>
          </a:p>
          <a:p>
            <a:r>
              <a:rPr lang="en-GB" sz="3600" dirty="0">
                <a:solidFill>
                  <a:schemeClr val="bg1"/>
                </a:solidFill>
              </a:rPr>
              <a:t>Our God is surely in this place</a:t>
            </a:r>
          </a:p>
          <a:p>
            <a:r>
              <a:rPr lang="en-GB" sz="3600" dirty="0">
                <a:solidFill>
                  <a:schemeClr val="bg1"/>
                </a:solidFill>
              </a:rPr>
              <a:t>And we won’t be quiet</a:t>
            </a:r>
          </a:p>
          <a:p>
            <a:r>
              <a:rPr lang="en-GB" sz="3600" dirty="0">
                <a:solidFill>
                  <a:schemeClr val="bg1"/>
                </a:solidFill>
              </a:rPr>
              <a:t>We shout out Your praise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3/9</a:t>
            </a:r>
          </a:p>
        </p:txBody>
      </p:sp>
    </p:spTree>
    <p:extLst>
      <p:ext uri="{BB962C8B-B14F-4D97-AF65-F5344CB8AC3E}">
        <p14:creationId xmlns:p14="http://schemas.microsoft.com/office/powerpoint/2010/main" val="1355137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764704"/>
            <a:ext cx="8640960" cy="6480720"/>
          </a:xfrm>
        </p:spPr>
        <p:txBody>
          <a:bodyPr>
            <a:noAutofit/>
          </a:bodyPr>
          <a:lstStyle/>
          <a:p>
            <a:r>
              <a:rPr lang="en-GB" sz="3600" dirty="0">
                <a:solidFill>
                  <a:schemeClr val="bg1"/>
                </a:solidFill>
              </a:rPr>
              <a:t>We sing to the God who heals</a:t>
            </a:r>
          </a:p>
          <a:p>
            <a:r>
              <a:rPr lang="en-GB" sz="3600" dirty="0">
                <a:solidFill>
                  <a:schemeClr val="bg1"/>
                </a:solidFill>
              </a:rPr>
              <a:t>We sing to the God who saves</a:t>
            </a:r>
          </a:p>
          <a:p>
            <a:r>
              <a:rPr lang="en-GB" sz="3600" dirty="0">
                <a:solidFill>
                  <a:schemeClr val="bg1"/>
                </a:solidFill>
              </a:rPr>
              <a:t>We sing to the God who always makes a way</a:t>
            </a:r>
          </a:p>
          <a:p>
            <a:r>
              <a:rPr lang="en-GB" sz="3600" dirty="0" err="1">
                <a:solidFill>
                  <a:schemeClr val="bg1"/>
                </a:solidFill>
              </a:rPr>
              <a:t>'Cause</a:t>
            </a:r>
            <a:r>
              <a:rPr lang="en-GB" sz="3600" dirty="0">
                <a:solidFill>
                  <a:schemeClr val="bg1"/>
                </a:solidFill>
              </a:rPr>
              <a:t> He hung up on that cross</a:t>
            </a:r>
          </a:p>
          <a:p>
            <a:r>
              <a:rPr lang="en-GB" sz="3600" dirty="0">
                <a:solidFill>
                  <a:schemeClr val="bg1"/>
                </a:solidFill>
              </a:rPr>
              <a:t>Then He rose up from that grave</a:t>
            </a:r>
          </a:p>
          <a:p>
            <a:r>
              <a:rPr lang="en-GB" sz="3600" dirty="0">
                <a:solidFill>
                  <a:schemeClr val="bg1"/>
                </a:solidFill>
              </a:rPr>
              <a:t>My God’s still rolling stones away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4/9</a:t>
            </a:r>
          </a:p>
        </p:txBody>
      </p:sp>
    </p:spTree>
    <p:extLst>
      <p:ext uri="{BB962C8B-B14F-4D97-AF65-F5344CB8AC3E}">
        <p14:creationId xmlns:p14="http://schemas.microsoft.com/office/powerpoint/2010/main" val="313442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There’s joy in the house of the Lord</a:t>
            </a:r>
          </a:p>
          <a:p>
            <a:r>
              <a:rPr lang="en-GB" sz="3600" dirty="0">
                <a:solidFill>
                  <a:schemeClr val="bg1"/>
                </a:solidFill>
              </a:rPr>
              <a:t>There’s joy in the house of the Lord today</a:t>
            </a:r>
          </a:p>
          <a:p>
            <a:r>
              <a:rPr lang="en-GB" sz="3600" dirty="0">
                <a:solidFill>
                  <a:schemeClr val="bg1"/>
                </a:solidFill>
              </a:rPr>
              <a:t>And we won’t be quiet</a:t>
            </a:r>
          </a:p>
          <a:p>
            <a:r>
              <a:rPr lang="en-GB" sz="3600" dirty="0">
                <a:solidFill>
                  <a:schemeClr val="bg1"/>
                </a:solidFill>
              </a:rPr>
              <a:t>We shout out Your praise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5/9</a:t>
            </a:r>
          </a:p>
        </p:txBody>
      </p:sp>
    </p:spTree>
    <p:extLst>
      <p:ext uri="{BB962C8B-B14F-4D97-AF65-F5344CB8AC3E}">
        <p14:creationId xmlns:p14="http://schemas.microsoft.com/office/powerpoint/2010/main" val="331380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4355" y="764704"/>
            <a:ext cx="8640960" cy="6480720"/>
          </a:xfrm>
        </p:spPr>
        <p:txBody>
          <a:bodyPr>
            <a:noAutofit/>
          </a:bodyPr>
          <a:lstStyle/>
          <a:p>
            <a:r>
              <a:rPr lang="en-GB" sz="3600" dirty="0">
                <a:solidFill>
                  <a:schemeClr val="bg1"/>
                </a:solidFill>
              </a:rPr>
              <a:t>There’s joy in the house of the Lord</a:t>
            </a:r>
          </a:p>
          <a:p>
            <a:r>
              <a:rPr lang="en-GB" sz="3600" dirty="0">
                <a:solidFill>
                  <a:schemeClr val="bg1"/>
                </a:solidFill>
              </a:rPr>
              <a:t>Our God is surely in this place</a:t>
            </a:r>
          </a:p>
          <a:p>
            <a:r>
              <a:rPr lang="en-GB" sz="3600" dirty="0">
                <a:solidFill>
                  <a:schemeClr val="bg1"/>
                </a:solidFill>
              </a:rPr>
              <a:t>And we won’t be quiet</a:t>
            </a:r>
          </a:p>
          <a:p>
            <a:r>
              <a:rPr lang="en-GB" sz="3600" dirty="0">
                <a:solidFill>
                  <a:schemeClr val="bg1"/>
                </a:solidFill>
              </a:rPr>
              <a:t>We shout out Your praise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6/9</a:t>
            </a:r>
          </a:p>
        </p:txBody>
      </p:sp>
    </p:spTree>
    <p:extLst>
      <p:ext uri="{BB962C8B-B14F-4D97-AF65-F5344CB8AC3E}">
        <p14:creationId xmlns:p14="http://schemas.microsoft.com/office/powerpoint/2010/main" val="272450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836712"/>
            <a:ext cx="8640960" cy="6480720"/>
          </a:xfrm>
        </p:spPr>
        <p:txBody>
          <a:bodyPr>
            <a:noAutofit/>
          </a:bodyPr>
          <a:lstStyle/>
          <a:p>
            <a:r>
              <a:rPr lang="en-GB" sz="3600" dirty="0">
                <a:solidFill>
                  <a:schemeClr val="bg1"/>
                </a:solidFill>
              </a:rPr>
              <a:t>We were the beggars</a:t>
            </a:r>
          </a:p>
          <a:p>
            <a:r>
              <a:rPr lang="en-GB" sz="3600" dirty="0">
                <a:solidFill>
                  <a:schemeClr val="bg1"/>
                </a:solidFill>
              </a:rPr>
              <a:t>Now we’re royalty</a:t>
            </a:r>
          </a:p>
          <a:p>
            <a:r>
              <a:rPr lang="en-GB" sz="3600" dirty="0">
                <a:solidFill>
                  <a:schemeClr val="bg1"/>
                </a:solidFill>
              </a:rPr>
              <a:t>We were the prisoners</a:t>
            </a:r>
          </a:p>
          <a:p>
            <a:r>
              <a:rPr lang="en-GB" sz="3600" dirty="0">
                <a:solidFill>
                  <a:schemeClr val="bg1"/>
                </a:solidFill>
              </a:rPr>
              <a:t>Now we’re running free</a:t>
            </a:r>
          </a:p>
          <a:p>
            <a:r>
              <a:rPr lang="en-GB" sz="3600" dirty="0">
                <a:solidFill>
                  <a:schemeClr val="bg1"/>
                </a:solidFill>
              </a:rPr>
              <a:t>We are forgiven accepted</a:t>
            </a:r>
          </a:p>
          <a:p>
            <a:r>
              <a:rPr lang="en-GB" sz="3600" dirty="0">
                <a:solidFill>
                  <a:schemeClr val="bg1"/>
                </a:solidFill>
              </a:rPr>
              <a:t>Redeemed by His grace</a:t>
            </a:r>
          </a:p>
          <a:p>
            <a:r>
              <a:rPr lang="en-GB" sz="3600" dirty="0">
                <a:solidFill>
                  <a:schemeClr val="bg1"/>
                </a:solidFill>
              </a:rPr>
              <a:t>Let the house of the Lord sing praise</a:t>
            </a:r>
          </a:p>
          <a:p>
            <a:r>
              <a:rPr lang="en-GB" sz="3600" dirty="0">
                <a:solidFill>
                  <a:schemeClr val="bg1"/>
                </a:solidFill>
              </a:rPr>
              <a:t>(REPEAT)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7/9</a:t>
            </a:r>
          </a:p>
        </p:txBody>
      </p:sp>
    </p:spTree>
    <p:extLst>
      <p:ext uri="{BB962C8B-B14F-4D97-AF65-F5344CB8AC3E}">
        <p14:creationId xmlns:p14="http://schemas.microsoft.com/office/powerpoint/2010/main" val="1419237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There’s joy in the house of the Lord</a:t>
            </a:r>
          </a:p>
          <a:p>
            <a:r>
              <a:rPr lang="en-GB" sz="3600" dirty="0">
                <a:solidFill>
                  <a:schemeClr val="bg1"/>
                </a:solidFill>
              </a:rPr>
              <a:t>There’s joy in the house of the Lord today</a:t>
            </a:r>
          </a:p>
          <a:p>
            <a:r>
              <a:rPr lang="en-GB" sz="3600" dirty="0">
                <a:solidFill>
                  <a:schemeClr val="bg1"/>
                </a:solidFill>
              </a:rPr>
              <a:t>And we won’t be quiet</a:t>
            </a:r>
          </a:p>
          <a:p>
            <a:r>
              <a:rPr lang="en-GB" sz="3600" dirty="0">
                <a:solidFill>
                  <a:schemeClr val="bg1"/>
                </a:solidFill>
              </a:rPr>
              <a:t>We shout out Your praise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8/9</a:t>
            </a:r>
          </a:p>
        </p:txBody>
      </p:sp>
    </p:spTree>
    <p:extLst>
      <p:ext uri="{BB962C8B-B14F-4D97-AF65-F5344CB8AC3E}">
        <p14:creationId xmlns:p14="http://schemas.microsoft.com/office/powerpoint/2010/main" val="588733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4355" y="764704"/>
            <a:ext cx="8640960" cy="6480720"/>
          </a:xfrm>
        </p:spPr>
        <p:txBody>
          <a:bodyPr>
            <a:noAutofit/>
          </a:bodyPr>
          <a:lstStyle/>
          <a:p>
            <a:r>
              <a:rPr lang="en-GB" sz="3600" dirty="0">
                <a:solidFill>
                  <a:schemeClr val="bg1"/>
                </a:solidFill>
              </a:rPr>
              <a:t>There’s joy in the house of the Lord</a:t>
            </a:r>
          </a:p>
          <a:p>
            <a:r>
              <a:rPr lang="en-GB" sz="3600" dirty="0">
                <a:solidFill>
                  <a:schemeClr val="bg1"/>
                </a:solidFill>
              </a:rPr>
              <a:t>Our God is surely in this place</a:t>
            </a:r>
          </a:p>
          <a:p>
            <a:r>
              <a:rPr lang="en-GB" sz="3600" dirty="0">
                <a:solidFill>
                  <a:schemeClr val="bg1"/>
                </a:solidFill>
              </a:rPr>
              <a:t>And we won’t be quiet</a:t>
            </a:r>
          </a:p>
          <a:p>
            <a:r>
              <a:rPr lang="en-GB" sz="3600" dirty="0">
                <a:solidFill>
                  <a:schemeClr val="bg1"/>
                </a:solidFill>
              </a:rPr>
              <a:t>We shout out Your praise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9/9</a:t>
            </a:r>
          </a:p>
        </p:txBody>
      </p:sp>
    </p:spTree>
    <p:extLst>
      <p:ext uri="{BB962C8B-B14F-4D97-AF65-F5344CB8AC3E}">
        <p14:creationId xmlns:p14="http://schemas.microsoft.com/office/powerpoint/2010/main" val="183602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dirty="0">
                <a:solidFill>
                  <a:srgbClr val="00A3E0"/>
                </a:solidFill>
                <a:latin typeface="akagi_probook"/>
              </a:rPr>
              <a:t>I reach Up High</a:t>
            </a:r>
          </a:p>
          <a:p>
            <a:endParaRPr lang="en-GB" sz="1200" dirty="0">
              <a:solidFill>
                <a:schemeClr val="bg1"/>
              </a:solidFill>
            </a:endParaRPr>
          </a:p>
          <a:p>
            <a:r>
              <a:rPr lang="en-GB" sz="1200" dirty="0">
                <a:solidFill>
                  <a:schemeClr val="bg1"/>
                </a:solidFill>
              </a:rPr>
              <a:t>CCLI Song # 1075387</a:t>
            </a:r>
          </a:p>
          <a:p>
            <a:endParaRPr lang="en-GB" sz="1200" dirty="0">
              <a:solidFill>
                <a:schemeClr val="bg1"/>
              </a:solidFill>
            </a:endParaRPr>
          </a:p>
          <a:p>
            <a:r>
              <a:rPr lang="en-GB" sz="1200" dirty="0">
                <a:solidFill>
                  <a:schemeClr val="bg1"/>
                </a:solidFill>
              </a:rPr>
              <a:t>Judy Bailey</a:t>
            </a:r>
          </a:p>
          <a:p>
            <a:endParaRPr lang="en-GB" sz="1200" dirty="0">
              <a:solidFill>
                <a:schemeClr val="bg1"/>
              </a:solidFill>
            </a:endParaRPr>
          </a:p>
          <a:p>
            <a:r>
              <a:rPr lang="en-GB" sz="1200" dirty="0">
                <a:solidFill>
                  <a:schemeClr val="bg1"/>
                </a:solidFill>
              </a:rPr>
              <a:t>© 1993 Song Solutions Daybreak (Admin. by Song Solutions www.songsolutions.org)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a:p>
            <a:endParaRPr lang="en-GB" sz="1200" dirty="0">
              <a:solidFill>
                <a:schemeClr val="bg1"/>
              </a:solidFill>
            </a:endParaRPr>
          </a:p>
          <a:p>
            <a:endParaRPr lang="en-GB" sz="1200" dirty="0">
              <a:solidFill>
                <a:schemeClr val="bg1"/>
              </a:solidFill>
            </a:endParaRPr>
          </a:p>
        </p:txBody>
      </p:sp>
    </p:spTree>
    <p:extLst>
      <p:ext uri="{BB962C8B-B14F-4D97-AF65-F5344CB8AC3E}">
        <p14:creationId xmlns:p14="http://schemas.microsoft.com/office/powerpoint/2010/main" val="3101639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17E31-BA17-D199-9934-C70EF9BE80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A11FF-92DA-5AB4-AD9E-36C47F3A0A01}"/>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7028CEEF-15DC-C1DA-720D-00FCD61B9344}"/>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237E031D-C42B-E8A2-15C2-74083261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38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Goodness Of God</a:t>
            </a:r>
          </a:p>
          <a:p>
            <a:endParaRPr lang="en-GB" sz="1200" dirty="0">
              <a:solidFill>
                <a:schemeClr val="bg1"/>
              </a:solidFill>
            </a:endParaRPr>
          </a:p>
          <a:p>
            <a:r>
              <a:rPr lang="en-GB" sz="1200" dirty="0">
                <a:solidFill>
                  <a:schemeClr val="bg1"/>
                </a:solidFill>
              </a:rPr>
              <a:t>CCLI Song # 7117726</a:t>
            </a:r>
          </a:p>
          <a:p>
            <a:endParaRPr lang="en-GB" sz="1200" dirty="0">
              <a:solidFill>
                <a:schemeClr val="bg1"/>
              </a:solidFill>
            </a:endParaRPr>
          </a:p>
          <a:p>
            <a:r>
              <a:rPr lang="en-GB" sz="1200" dirty="0">
                <a:solidFill>
                  <a:schemeClr val="bg1"/>
                </a:solidFill>
              </a:rPr>
              <a:t>Ben Fielding | Brian Johnson | Ed Cash | Jason Ingram | Jenn Johnson</a:t>
            </a:r>
          </a:p>
          <a:p>
            <a:endParaRPr lang="en-GB" sz="1200" dirty="0">
              <a:solidFill>
                <a:schemeClr val="bg1"/>
              </a:solidFill>
            </a:endParaRPr>
          </a:p>
          <a:p>
            <a:r>
              <a:rPr lang="en-GB" sz="1200" dirty="0">
                <a:solidFill>
                  <a:schemeClr val="bg1"/>
                </a:solidFill>
              </a:rPr>
              <a:t>© 2018 Capitol CMG Paragon (Admin. by Capitol CMG Publishing)</a:t>
            </a:r>
          </a:p>
          <a:p>
            <a:r>
              <a:rPr lang="en-GB" sz="1200" dirty="0">
                <a:solidFill>
                  <a:schemeClr val="bg1"/>
                </a:solidFill>
              </a:rPr>
              <a:t>Fellow Ships Music (Admin. by Essential Music Publishing LLC)</a:t>
            </a:r>
          </a:p>
          <a:p>
            <a:r>
              <a:rPr lang="en-GB" sz="1200" dirty="0">
                <a:solidFill>
                  <a:schemeClr val="bg1"/>
                </a:solidFill>
              </a:rPr>
              <a:t>So Essential Tunes (Admin. by Essential Music Publishing LLC)</a:t>
            </a:r>
          </a:p>
          <a:p>
            <a:r>
              <a:rPr lang="en-GB" sz="1200" dirty="0">
                <a:solidFill>
                  <a:schemeClr val="bg1"/>
                </a:solidFill>
              </a:rPr>
              <a:t>SHOUT! Music Publishing Australia (Admin. by SHOUT! Music Publishing UK)</a:t>
            </a:r>
          </a:p>
          <a:p>
            <a:r>
              <a:rPr lang="en-GB" sz="1200" dirty="0">
                <a:solidFill>
                  <a:schemeClr val="bg1"/>
                </a:solidFill>
              </a:rPr>
              <a:t>Bethel Music Publishing (Admin. by Song Solutions)</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214866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I love You Lord</a:t>
            </a:r>
          </a:p>
          <a:p>
            <a:r>
              <a:rPr lang="en-GB" sz="3600" dirty="0">
                <a:solidFill>
                  <a:schemeClr val="bg1"/>
                </a:solidFill>
              </a:rPr>
              <a:t>Oh Your mercy never fails me</a:t>
            </a:r>
          </a:p>
          <a:p>
            <a:r>
              <a:rPr lang="en-GB" sz="3600" dirty="0">
                <a:solidFill>
                  <a:schemeClr val="bg1"/>
                </a:solidFill>
              </a:rPr>
              <a:t>All my days</a:t>
            </a:r>
          </a:p>
          <a:p>
            <a:r>
              <a:rPr lang="en-GB" sz="3600" dirty="0">
                <a:solidFill>
                  <a:schemeClr val="bg1"/>
                </a:solidFill>
              </a:rPr>
              <a:t>I've been held in Your hands</a:t>
            </a:r>
          </a:p>
          <a:p>
            <a:r>
              <a:rPr lang="en-GB" sz="3600" dirty="0">
                <a:solidFill>
                  <a:schemeClr val="bg1"/>
                </a:solidFill>
              </a:rPr>
              <a:t>From the moment that I wake up</a:t>
            </a:r>
          </a:p>
          <a:p>
            <a:r>
              <a:rPr lang="en-GB" sz="3600" dirty="0">
                <a:solidFill>
                  <a:schemeClr val="bg1"/>
                </a:solidFill>
              </a:rPr>
              <a:t>Until I lay my head</a:t>
            </a:r>
          </a:p>
          <a:p>
            <a:r>
              <a:rPr lang="en-GB" sz="3600" dirty="0">
                <a:solidFill>
                  <a:schemeClr val="bg1"/>
                </a:solidFill>
              </a:rPr>
              <a:t>I will sing of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1/6</a:t>
            </a:r>
          </a:p>
        </p:txBody>
      </p:sp>
    </p:spTree>
    <p:extLst>
      <p:ext uri="{BB962C8B-B14F-4D97-AF65-F5344CB8AC3E}">
        <p14:creationId xmlns:p14="http://schemas.microsoft.com/office/powerpoint/2010/main" val="2508534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5536" y="764704"/>
            <a:ext cx="8640960" cy="6480720"/>
          </a:xfrm>
        </p:spPr>
        <p:txBody>
          <a:bodyPr>
            <a:noAutofit/>
          </a:bodyPr>
          <a:lstStyle/>
          <a:p>
            <a:r>
              <a:rPr lang="en-GB" sz="3600" dirty="0">
                <a:solidFill>
                  <a:schemeClr val="bg1"/>
                </a:solidFill>
              </a:rPr>
              <a:t>All my life You have been faithful</a:t>
            </a:r>
          </a:p>
          <a:p>
            <a:r>
              <a:rPr lang="en-GB" sz="3600" dirty="0">
                <a:solidFill>
                  <a:schemeClr val="bg1"/>
                </a:solidFill>
              </a:rPr>
              <a:t>All my life You have been so </a:t>
            </a:r>
            <a:r>
              <a:rPr lang="en-GB" sz="3600" dirty="0" err="1">
                <a:solidFill>
                  <a:schemeClr val="bg1"/>
                </a:solidFill>
              </a:rPr>
              <a:t>so</a:t>
            </a:r>
            <a:r>
              <a:rPr lang="en-GB" sz="3600" dirty="0">
                <a:solidFill>
                  <a:schemeClr val="bg1"/>
                </a:solidFill>
              </a:rPr>
              <a:t> good</a:t>
            </a:r>
          </a:p>
          <a:p>
            <a:r>
              <a:rPr lang="en-GB" sz="3600" dirty="0">
                <a:solidFill>
                  <a:schemeClr val="bg1"/>
                </a:solidFill>
              </a:rPr>
              <a:t>With every breath that I am able</a:t>
            </a:r>
          </a:p>
          <a:p>
            <a:r>
              <a:rPr lang="en-GB" sz="3600" dirty="0">
                <a:solidFill>
                  <a:schemeClr val="bg1"/>
                </a:solidFill>
              </a:rPr>
              <a:t>I will sing of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2/6</a:t>
            </a:r>
          </a:p>
        </p:txBody>
      </p:sp>
    </p:spTree>
    <p:extLst>
      <p:ext uri="{BB962C8B-B14F-4D97-AF65-F5344CB8AC3E}">
        <p14:creationId xmlns:p14="http://schemas.microsoft.com/office/powerpoint/2010/main" val="2859563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I love Your voice</a:t>
            </a:r>
          </a:p>
          <a:p>
            <a:r>
              <a:rPr lang="en-GB" sz="3600" dirty="0">
                <a:solidFill>
                  <a:schemeClr val="bg1"/>
                </a:solidFill>
              </a:rPr>
              <a:t>You have led me through the fire</a:t>
            </a:r>
          </a:p>
          <a:p>
            <a:r>
              <a:rPr lang="en-GB" sz="3600" dirty="0">
                <a:solidFill>
                  <a:schemeClr val="bg1"/>
                </a:solidFill>
              </a:rPr>
              <a:t>In darkest night</a:t>
            </a:r>
          </a:p>
          <a:p>
            <a:r>
              <a:rPr lang="en-GB" sz="3600" dirty="0">
                <a:solidFill>
                  <a:schemeClr val="bg1"/>
                </a:solidFill>
              </a:rPr>
              <a:t>You are close like no other</a:t>
            </a:r>
          </a:p>
          <a:p>
            <a:r>
              <a:rPr lang="en-GB" sz="3600" dirty="0">
                <a:solidFill>
                  <a:schemeClr val="bg1"/>
                </a:solidFill>
              </a:rPr>
              <a:t>I've known You as a father</a:t>
            </a:r>
          </a:p>
          <a:p>
            <a:r>
              <a:rPr lang="en-GB" sz="3600" dirty="0">
                <a:solidFill>
                  <a:schemeClr val="bg1"/>
                </a:solidFill>
              </a:rPr>
              <a:t>I've known You as a friend</a:t>
            </a:r>
          </a:p>
          <a:p>
            <a:r>
              <a:rPr lang="en-GB" sz="3600" dirty="0">
                <a:solidFill>
                  <a:schemeClr val="bg1"/>
                </a:solidFill>
              </a:rPr>
              <a:t>I have lived in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3/6</a:t>
            </a:r>
          </a:p>
        </p:txBody>
      </p:sp>
    </p:spTree>
    <p:extLst>
      <p:ext uri="{BB962C8B-B14F-4D97-AF65-F5344CB8AC3E}">
        <p14:creationId xmlns:p14="http://schemas.microsoft.com/office/powerpoint/2010/main" val="1898522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F84CD-67FB-95EA-B638-5ED29B2405E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02F3DB5-8A51-6FB5-91DA-75FF209EF755}"/>
              </a:ext>
            </a:extLst>
          </p:cNvPr>
          <p:cNvSpPr>
            <a:spLocks noGrp="1"/>
          </p:cNvSpPr>
          <p:nvPr>
            <p:ph type="subTitle" idx="1"/>
          </p:nvPr>
        </p:nvSpPr>
        <p:spPr>
          <a:xfrm>
            <a:off x="395536" y="764704"/>
            <a:ext cx="8640960" cy="6480720"/>
          </a:xfrm>
        </p:spPr>
        <p:txBody>
          <a:bodyPr>
            <a:noAutofit/>
          </a:bodyPr>
          <a:lstStyle/>
          <a:p>
            <a:r>
              <a:rPr lang="en-GB" sz="3600" dirty="0">
                <a:solidFill>
                  <a:schemeClr val="bg1"/>
                </a:solidFill>
              </a:rPr>
              <a:t>All my life You have been faithful</a:t>
            </a:r>
          </a:p>
          <a:p>
            <a:r>
              <a:rPr lang="en-GB" sz="3600" dirty="0">
                <a:solidFill>
                  <a:schemeClr val="bg1"/>
                </a:solidFill>
              </a:rPr>
              <a:t>All my life You have been so </a:t>
            </a:r>
            <a:r>
              <a:rPr lang="en-GB" sz="3600" dirty="0" err="1">
                <a:solidFill>
                  <a:schemeClr val="bg1"/>
                </a:solidFill>
              </a:rPr>
              <a:t>so</a:t>
            </a:r>
            <a:r>
              <a:rPr lang="en-GB" sz="3600" dirty="0">
                <a:solidFill>
                  <a:schemeClr val="bg1"/>
                </a:solidFill>
              </a:rPr>
              <a:t> good</a:t>
            </a:r>
          </a:p>
          <a:p>
            <a:r>
              <a:rPr lang="en-GB" sz="3600" dirty="0">
                <a:solidFill>
                  <a:schemeClr val="bg1"/>
                </a:solidFill>
              </a:rPr>
              <a:t>With every breath that I am able</a:t>
            </a:r>
          </a:p>
          <a:p>
            <a:r>
              <a:rPr lang="en-GB" sz="3600" dirty="0">
                <a:solidFill>
                  <a:schemeClr val="bg1"/>
                </a:solidFill>
              </a:rPr>
              <a:t>I will sing of the goodness of God</a:t>
            </a:r>
          </a:p>
        </p:txBody>
      </p:sp>
      <p:sp>
        <p:nvSpPr>
          <p:cNvPr id="4" name="TextBox 3">
            <a:extLst>
              <a:ext uri="{FF2B5EF4-FFF2-40B4-BE49-F238E27FC236}">
                <a16:creationId xmlns:a16="http://schemas.microsoft.com/office/drawing/2014/main" id="{F981DA39-FA16-709C-0169-6A015F519584}"/>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4/6</a:t>
            </a:r>
          </a:p>
        </p:txBody>
      </p:sp>
    </p:spTree>
    <p:extLst>
      <p:ext uri="{BB962C8B-B14F-4D97-AF65-F5344CB8AC3E}">
        <p14:creationId xmlns:p14="http://schemas.microsoft.com/office/powerpoint/2010/main" val="586538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0542" y="620688"/>
            <a:ext cx="8640960" cy="6480720"/>
          </a:xfrm>
        </p:spPr>
        <p:txBody>
          <a:bodyPr>
            <a:noAutofit/>
          </a:bodyPr>
          <a:lstStyle/>
          <a:p>
            <a:r>
              <a:rPr lang="en-GB" sz="3600" dirty="0">
                <a:solidFill>
                  <a:schemeClr val="bg1"/>
                </a:solidFill>
              </a:rPr>
              <a:t>Your goodness is running after</a:t>
            </a:r>
          </a:p>
          <a:p>
            <a:r>
              <a:rPr lang="en-GB" sz="3600" dirty="0">
                <a:solidFill>
                  <a:schemeClr val="bg1"/>
                </a:solidFill>
              </a:rPr>
              <a:t>It’s running after me</a:t>
            </a:r>
          </a:p>
          <a:p>
            <a:r>
              <a:rPr lang="en-GB" sz="3600" dirty="0">
                <a:solidFill>
                  <a:schemeClr val="bg1"/>
                </a:solidFill>
              </a:rPr>
              <a:t>(REPEAT)</a:t>
            </a:r>
          </a:p>
          <a:p>
            <a:r>
              <a:rPr lang="en-GB" sz="2400" dirty="0">
                <a:solidFill>
                  <a:schemeClr val="bg1"/>
                </a:solidFill>
              </a:rPr>
              <a:t> </a:t>
            </a:r>
            <a:br>
              <a:rPr lang="en-GB" sz="3600" dirty="0">
                <a:solidFill>
                  <a:schemeClr val="bg1"/>
                </a:solidFill>
              </a:rPr>
            </a:br>
            <a:r>
              <a:rPr lang="en-GB" sz="3600" dirty="0">
                <a:solidFill>
                  <a:schemeClr val="bg1"/>
                </a:solidFill>
              </a:rPr>
              <a:t>With my life laid down</a:t>
            </a:r>
          </a:p>
          <a:p>
            <a:r>
              <a:rPr lang="en-GB" sz="3600" dirty="0">
                <a:solidFill>
                  <a:schemeClr val="bg1"/>
                </a:solidFill>
              </a:rPr>
              <a:t>I’m surrendered now</a:t>
            </a:r>
          </a:p>
          <a:p>
            <a:r>
              <a:rPr lang="en-GB" sz="3600" dirty="0">
                <a:solidFill>
                  <a:schemeClr val="bg1"/>
                </a:solidFill>
              </a:rPr>
              <a:t>I give You everything</a:t>
            </a:r>
          </a:p>
          <a:p>
            <a:r>
              <a:rPr lang="en-GB" sz="3600" dirty="0">
                <a:solidFill>
                  <a:schemeClr val="bg1"/>
                </a:solidFill>
              </a:rPr>
              <a:t>Your goodness is running after</a:t>
            </a:r>
          </a:p>
          <a:p>
            <a:r>
              <a:rPr lang="en-GB" sz="3600" dirty="0">
                <a:solidFill>
                  <a:schemeClr val="bg1"/>
                </a:solidFill>
              </a:rPr>
              <a:t>It's running after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5/6</a:t>
            </a:r>
          </a:p>
        </p:txBody>
      </p:sp>
    </p:spTree>
    <p:extLst>
      <p:ext uri="{BB962C8B-B14F-4D97-AF65-F5344CB8AC3E}">
        <p14:creationId xmlns:p14="http://schemas.microsoft.com/office/powerpoint/2010/main" val="857765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52577-44A5-72BE-D3BB-50ACE391B88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7ED971D-E8C0-8D49-39C7-1902B6524DCA}"/>
              </a:ext>
            </a:extLst>
          </p:cNvPr>
          <p:cNvSpPr>
            <a:spLocks noGrp="1"/>
          </p:cNvSpPr>
          <p:nvPr>
            <p:ph type="subTitle" idx="1"/>
          </p:nvPr>
        </p:nvSpPr>
        <p:spPr>
          <a:xfrm>
            <a:off x="395536" y="764704"/>
            <a:ext cx="8640960" cy="6480720"/>
          </a:xfrm>
        </p:spPr>
        <p:txBody>
          <a:bodyPr>
            <a:noAutofit/>
          </a:bodyPr>
          <a:lstStyle/>
          <a:p>
            <a:r>
              <a:rPr lang="en-GB" sz="3600" dirty="0">
                <a:solidFill>
                  <a:schemeClr val="bg1"/>
                </a:solidFill>
              </a:rPr>
              <a:t>All my life You have been faithful</a:t>
            </a:r>
          </a:p>
          <a:p>
            <a:r>
              <a:rPr lang="en-GB" sz="3600" dirty="0">
                <a:solidFill>
                  <a:schemeClr val="bg1"/>
                </a:solidFill>
              </a:rPr>
              <a:t>All my life You have been so </a:t>
            </a:r>
            <a:r>
              <a:rPr lang="en-GB" sz="3600" dirty="0" err="1">
                <a:solidFill>
                  <a:schemeClr val="bg1"/>
                </a:solidFill>
              </a:rPr>
              <a:t>so</a:t>
            </a:r>
            <a:r>
              <a:rPr lang="en-GB" sz="3600" dirty="0">
                <a:solidFill>
                  <a:schemeClr val="bg1"/>
                </a:solidFill>
              </a:rPr>
              <a:t> good</a:t>
            </a:r>
          </a:p>
          <a:p>
            <a:r>
              <a:rPr lang="en-GB" sz="3600" dirty="0">
                <a:solidFill>
                  <a:schemeClr val="bg1"/>
                </a:solidFill>
              </a:rPr>
              <a:t>With every breath that I am able</a:t>
            </a:r>
          </a:p>
          <a:p>
            <a:r>
              <a:rPr lang="en-GB" sz="3600" dirty="0">
                <a:solidFill>
                  <a:schemeClr val="bg1"/>
                </a:solidFill>
              </a:rPr>
              <a:t>I will sing of the goodness of God</a:t>
            </a:r>
          </a:p>
        </p:txBody>
      </p:sp>
      <p:sp>
        <p:nvSpPr>
          <p:cNvPr id="4" name="TextBox 3">
            <a:extLst>
              <a:ext uri="{FF2B5EF4-FFF2-40B4-BE49-F238E27FC236}">
                <a16:creationId xmlns:a16="http://schemas.microsoft.com/office/drawing/2014/main" id="{A3B33409-F54E-5BE1-D62D-F447F02D4DF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6/6</a:t>
            </a:r>
          </a:p>
        </p:txBody>
      </p:sp>
    </p:spTree>
    <p:extLst>
      <p:ext uri="{BB962C8B-B14F-4D97-AF65-F5344CB8AC3E}">
        <p14:creationId xmlns:p14="http://schemas.microsoft.com/office/powerpoint/2010/main" val="4163437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Worthy Of it All</a:t>
            </a:r>
          </a:p>
          <a:p>
            <a:endParaRPr lang="en-GB" sz="1200" dirty="0">
              <a:solidFill>
                <a:schemeClr val="bg1"/>
              </a:solidFill>
            </a:endParaRPr>
          </a:p>
          <a:p>
            <a:r>
              <a:rPr lang="en-GB" sz="1200" dirty="0">
                <a:solidFill>
                  <a:schemeClr val="bg1"/>
                </a:solidFill>
              </a:rPr>
              <a:t>CCLI Song # 6280644</a:t>
            </a:r>
          </a:p>
          <a:p>
            <a:endParaRPr lang="en-GB" sz="1200" dirty="0">
              <a:solidFill>
                <a:schemeClr val="bg1"/>
              </a:solidFill>
            </a:endParaRPr>
          </a:p>
          <a:p>
            <a:r>
              <a:rPr lang="en-GB" sz="1200" dirty="0">
                <a:solidFill>
                  <a:schemeClr val="bg1"/>
                </a:solidFill>
              </a:rPr>
              <a:t>David </a:t>
            </a:r>
            <a:r>
              <a:rPr lang="en-GB" sz="1200" dirty="0" err="1">
                <a:solidFill>
                  <a:schemeClr val="bg1"/>
                </a:solidFill>
              </a:rPr>
              <a:t>Brymer</a:t>
            </a:r>
            <a:r>
              <a:rPr lang="en-GB" sz="1200" dirty="0">
                <a:solidFill>
                  <a:schemeClr val="bg1"/>
                </a:solidFill>
              </a:rPr>
              <a:t> | Ryan Hall</a:t>
            </a:r>
          </a:p>
          <a:p>
            <a:endParaRPr lang="en-GB" sz="1200" dirty="0">
              <a:solidFill>
                <a:schemeClr val="bg1"/>
              </a:solidFill>
            </a:endParaRPr>
          </a:p>
          <a:p>
            <a:r>
              <a:rPr lang="en-GB" sz="1200" dirty="0">
                <a:solidFill>
                  <a:schemeClr val="bg1"/>
                </a:solidFill>
              </a:rPr>
              <a:t>© 2012 Common Hymnal Publishing (Admin. by Integrity Music Ltd)</a:t>
            </a:r>
          </a:p>
          <a:p>
            <a:r>
              <a:rPr lang="en-GB" sz="1200" dirty="0" err="1">
                <a:solidFill>
                  <a:schemeClr val="bg1"/>
                </a:solidFill>
              </a:rPr>
              <a:t>Innerland</a:t>
            </a:r>
            <a:r>
              <a:rPr lang="en-GB" sz="1200" dirty="0">
                <a:solidFill>
                  <a:schemeClr val="bg1"/>
                </a:solidFill>
              </a:rPr>
              <a:t> (Admin. by Integrity Music Ltd)</a:t>
            </a:r>
          </a:p>
          <a:p>
            <a:r>
              <a:rPr lang="en-GB" sz="1200" dirty="0">
                <a:solidFill>
                  <a:schemeClr val="bg1"/>
                </a:solidFill>
              </a:rPr>
              <a:t>Underground Treasure (Admin. by Integrity Music Ltd)</a:t>
            </a:r>
          </a:p>
          <a:p>
            <a:r>
              <a:rPr lang="en-GB" sz="1200" dirty="0" err="1">
                <a:solidFill>
                  <a:schemeClr val="bg1"/>
                </a:solidFill>
              </a:rPr>
              <a:t>Wayfinder</a:t>
            </a:r>
            <a:r>
              <a:rPr lang="en-GB" sz="1200" dirty="0">
                <a:solidFill>
                  <a:schemeClr val="bg1"/>
                </a:solidFill>
              </a:rPr>
              <a:t> Music (Admin. by Integrity Music Ltd)</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3152724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5642" y="764704"/>
            <a:ext cx="8640960" cy="6480720"/>
          </a:xfrm>
        </p:spPr>
        <p:txBody>
          <a:bodyPr>
            <a:noAutofit/>
          </a:bodyPr>
          <a:lstStyle/>
          <a:p>
            <a:r>
              <a:rPr lang="en-GB" sz="3600" dirty="0">
                <a:solidFill>
                  <a:schemeClr val="bg1"/>
                </a:solidFill>
              </a:rPr>
              <a:t>All the saints and angels</a:t>
            </a:r>
          </a:p>
          <a:p>
            <a:r>
              <a:rPr lang="en-GB" sz="3600" dirty="0">
                <a:solidFill>
                  <a:schemeClr val="bg1"/>
                </a:solidFill>
              </a:rPr>
              <a:t>Bow before Your throne</a:t>
            </a:r>
          </a:p>
          <a:p>
            <a:r>
              <a:rPr lang="en-GB" sz="3600" dirty="0">
                <a:solidFill>
                  <a:schemeClr val="bg1"/>
                </a:solidFill>
              </a:rPr>
              <a:t>All the elders cast their crowns</a:t>
            </a:r>
          </a:p>
          <a:p>
            <a:r>
              <a:rPr lang="en-GB" sz="3600" dirty="0">
                <a:solidFill>
                  <a:schemeClr val="bg1"/>
                </a:solidFill>
              </a:rPr>
              <a:t>Before the Lamb of God and sing</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158467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pPr>
              <a:spcBef>
                <a:spcPts val="0"/>
              </a:spcBef>
            </a:pPr>
            <a:r>
              <a:rPr lang="en-GB" sz="3600" dirty="0">
                <a:solidFill>
                  <a:schemeClr val="bg1"/>
                </a:solidFill>
              </a:rPr>
              <a:t>I reach up high I touch the ground</a:t>
            </a:r>
          </a:p>
          <a:p>
            <a:pPr>
              <a:spcBef>
                <a:spcPts val="0"/>
              </a:spcBef>
            </a:pPr>
            <a:r>
              <a:rPr lang="en-GB" sz="3600" dirty="0">
                <a:solidFill>
                  <a:schemeClr val="bg1"/>
                </a:solidFill>
              </a:rPr>
              <a:t>I stomp my feet and turn around</a:t>
            </a:r>
          </a:p>
          <a:p>
            <a:pPr>
              <a:spcBef>
                <a:spcPts val="0"/>
              </a:spcBef>
            </a:pPr>
            <a:r>
              <a:rPr lang="en-GB" sz="3600" dirty="0">
                <a:solidFill>
                  <a:schemeClr val="bg1"/>
                </a:solidFill>
              </a:rPr>
              <a:t>I've got to (woo woo) </a:t>
            </a:r>
            <a:br>
              <a:rPr lang="en-GB" sz="3600" dirty="0">
                <a:solidFill>
                  <a:schemeClr val="bg1"/>
                </a:solidFill>
              </a:rPr>
            </a:br>
            <a:r>
              <a:rPr lang="en-GB" sz="3600" dirty="0">
                <a:solidFill>
                  <a:schemeClr val="bg1"/>
                </a:solidFill>
              </a:rPr>
              <a:t>Praise the Lord</a:t>
            </a:r>
          </a:p>
          <a:p>
            <a:pPr>
              <a:spcBef>
                <a:spcPts val="0"/>
              </a:spcBef>
            </a:pPr>
            <a:r>
              <a:rPr lang="en-GB" sz="3600" dirty="0">
                <a:solidFill>
                  <a:schemeClr val="bg1"/>
                </a:solidFill>
              </a:rPr>
              <a:t>I jump and dance with all my might</a:t>
            </a:r>
          </a:p>
          <a:p>
            <a:pPr>
              <a:spcBef>
                <a:spcPts val="0"/>
              </a:spcBef>
            </a:pPr>
            <a:r>
              <a:rPr lang="en-GB" sz="3600" dirty="0">
                <a:solidFill>
                  <a:schemeClr val="bg1"/>
                </a:solidFill>
              </a:rPr>
              <a:t>I might look funny but that's alright</a:t>
            </a:r>
          </a:p>
          <a:p>
            <a:pPr>
              <a:spcBef>
                <a:spcPts val="0"/>
              </a:spcBef>
            </a:pPr>
            <a:r>
              <a:rPr lang="en-GB" sz="3600" dirty="0">
                <a:solidFill>
                  <a:schemeClr val="bg1"/>
                </a:solidFill>
              </a:rPr>
              <a:t>I've got to (woo woo) </a:t>
            </a:r>
          </a:p>
          <a:p>
            <a:pPr>
              <a:spcBef>
                <a:spcPts val="0"/>
              </a:spcBef>
            </a:pPr>
            <a:r>
              <a:rPr lang="en-GB" sz="3600" dirty="0">
                <a:solidFill>
                  <a:schemeClr val="bg1"/>
                </a:solidFill>
              </a:rPr>
              <a:t>Praise my Lord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1/3</a:t>
            </a:r>
          </a:p>
        </p:txBody>
      </p:sp>
    </p:spTree>
    <p:extLst>
      <p:ext uri="{BB962C8B-B14F-4D97-AF65-F5344CB8AC3E}">
        <p14:creationId xmlns:p14="http://schemas.microsoft.com/office/powerpoint/2010/main" val="348632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764704"/>
            <a:ext cx="8640960" cy="6480720"/>
          </a:xfrm>
        </p:spPr>
        <p:txBody>
          <a:bodyPr>
            <a:noAutofit/>
          </a:bodyPr>
          <a:lstStyle/>
          <a:p>
            <a:r>
              <a:rPr lang="en-GB" sz="3600" dirty="0">
                <a:solidFill>
                  <a:schemeClr val="bg1"/>
                </a:solidFill>
              </a:rPr>
              <a:t>You are worthy of it all</a:t>
            </a:r>
          </a:p>
          <a:p>
            <a:r>
              <a:rPr lang="en-GB" sz="3600" dirty="0">
                <a:solidFill>
                  <a:schemeClr val="bg1"/>
                </a:solidFill>
              </a:rPr>
              <a:t>You are worthy of it all</a:t>
            </a:r>
          </a:p>
          <a:p>
            <a:r>
              <a:rPr lang="en-GB" sz="3600" dirty="0">
                <a:solidFill>
                  <a:schemeClr val="bg1"/>
                </a:solidFill>
              </a:rPr>
              <a:t>For from You are all things</a:t>
            </a:r>
          </a:p>
          <a:p>
            <a:r>
              <a:rPr lang="en-GB" sz="3600" dirty="0">
                <a:solidFill>
                  <a:schemeClr val="bg1"/>
                </a:solidFill>
              </a:rPr>
              <a:t>And to You are all things</a:t>
            </a:r>
          </a:p>
          <a:p>
            <a:r>
              <a:rPr lang="en-GB" sz="3600" dirty="0">
                <a:solidFill>
                  <a:schemeClr val="bg1"/>
                </a:solidFill>
              </a:rPr>
              <a:t>You deserve the glory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3498919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209" y="764704"/>
            <a:ext cx="8640960" cy="6480720"/>
          </a:xfrm>
        </p:spPr>
        <p:txBody>
          <a:bodyPr>
            <a:noAutofit/>
          </a:bodyPr>
          <a:lstStyle/>
          <a:p>
            <a:r>
              <a:rPr lang="en-GB" sz="3600" dirty="0">
                <a:solidFill>
                  <a:schemeClr val="bg1"/>
                </a:solidFill>
              </a:rPr>
              <a:t>Day and night, </a:t>
            </a:r>
          </a:p>
          <a:p>
            <a:r>
              <a:rPr lang="en-GB" sz="3600" dirty="0">
                <a:solidFill>
                  <a:schemeClr val="bg1"/>
                </a:solidFill>
              </a:rPr>
              <a:t>Night and day, </a:t>
            </a:r>
          </a:p>
          <a:p>
            <a:r>
              <a:rPr lang="en-GB" sz="3600" dirty="0">
                <a:solidFill>
                  <a:schemeClr val="bg1"/>
                </a:solidFill>
              </a:rPr>
              <a:t>Let incense arise</a:t>
            </a:r>
          </a:p>
          <a:p>
            <a:r>
              <a:rPr lang="en-GB" sz="3600" dirty="0">
                <a:solidFill>
                  <a:schemeClr val="bg1"/>
                </a:solidFill>
              </a:rPr>
              <a:t>(X4)</a:t>
            </a:r>
          </a:p>
          <a:p>
            <a:r>
              <a:rPr lang="en-GB" sz="3600" dirty="0">
                <a:solidFill>
                  <a:schemeClr val="bg1"/>
                </a:solidFill>
              </a:rPr>
              <a:t>Day and night </a:t>
            </a:r>
          </a:p>
          <a:p>
            <a:r>
              <a:rPr lang="en-GB" sz="3600" dirty="0">
                <a:solidFill>
                  <a:schemeClr val="bg1"/>
                </a:solidFill>
              </a:rPr>
              <a:t>Night and day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1095156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CF8AE-215D-4A23-841C-79813C3D6FF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2F296BA-95CB-8863-72AE-0A00CCEBBF2A}"/>
              </a:ext>
            </a:extLst>
          </p:cNvPr>
          <p:cNvSpPr>
            <a:spLocks noGrp="1"/>
          </p:cNvSpPr>
          <p:nvPr>
            <p:ph type="subTitle" idx="1"/>
          </p:nvPr>
        </p:nvSpPr>
        <p:spPr>
          <a:xfrm>
            <a:off x="107504" y="764704"/>
            <a:ext cx="8640960" cy="6480720"/>
          </a:xfrm>
        </p:spPr>
        <p:txBody>
          <a:bodyPr>
            <a:noAutofit/>
          </a:bodyPr>
          <a:lstStyle/>
          <a:p>
            <a:r>
              <a:rPr lang="en-GB" sz="3600" dirty="0">
                <a:solidFill>
                  <a:schemeClr val="bg1"/>
                </a:solidFill>
              </a:rPr>
              <a:t>You are worthy of it all</a:t>
            </a:r>
          </a:p>
          <a:p>
            <a:r>
              <a:rPr lang="en-GB" sz="3600" dirty="0">
                <a:solidFill>
                  <a:schemeClr val="bg1"/>
                </a:solidFill>
              </a:rPr>
              <a:t>You are worthy of it all</a:t>
            </a:r>
          </a:p>
          <a:p>
            <a:r>
              <a:rPr lang="en-GB" sz="3600" dirty="0">
                <a:solidFill>
                  <a:schemeClr val="bg1"/>
                </a:solidFill>
              </a:rPr>
              <a:t>For from You are all things</a:t>
            </a:r>
          </a:p>
          <a:p>
            <a:r>
              <a:rPr lang="en-GB" sz="3600" dirty="0">
                <a:solidFill>
                  <a:schemeClr val="bg1"/>
                </a:solidFill>
              </a:rPr>
              <a:t>And to You are all things</a:t>
            </a:r>
          </a:p>
          <a:p>
            <a:r>
              <a:rPr lang="en-GB" sz="3600" dirty="0">
                <a:solidFill>
                  <a:schemeClr val="bg1"/>
                </a:solidFill>
              </a:rPr>
              <a:t>You deserve the glory</a:t>
            </a:r>
          </a:p>
        </p:txBody>
      </p:sp>
      <p:sp>
        <p:nvSpPr>
          <p:cNvPr id="4" name="TextBox 3">
            <a:extLst>
              <a:ext uri="{FF2B5EF4-FFF2-40B4-BE49-F238E27FC236}">
                <a16:creationId xmlns:a16="http://schemas.microsoft.com/office/drawing/2014/main" id="{C1C9E39C-5AA8-D84C-043C-D9B3C2EC5DD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745680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FB720-F8C3-DB10-EE7A-5E13BD6FC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A26A3-8056-367F-4684-D38EE4BEA622}"/>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FC00413A-459A-5B6E-01CA-1001EE99448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73BE41C6-9189-3383-BC85-7147603DC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10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Holy Forever</a:t>
            </a:r>
          </a:p>
          <a:p>
            <a:br>
              <a:rPr lang="en-GB" sz="1200" dirty="0">
                <a:solidFill>
                  <a:schemeClr val="bg1"/>
                </a:solidFill>
              </a:rPr>
            </a:br>
            <a:r>
              <a:rPr lang="en-GB" sz="1200" dirty="0">
                <a:solidFill>
                  <a:schemeClr val="bg1"/>
                </a:solidFill>
              </a:rPr>
              <a:t>CCLI Song # 7201044</a:t>
            </a:r>
          </a:p>
          <a:p>
            <a:endParaRPr lang="en-GB" sz="1200" dirty="0">
              <a:solidFill>
                <a:schemeClr val="bg1"/>
              </a:solidFill>
            </a:endParaRPr>
          </a:p>
          <a:p>
            <a:r>
              <a:rPr lang="en-GB" sz="1200" dirty="0">
                <a:solidFill>
                  <a:schemeClr val="bg1"/>
                </a:solidFill>
              </a:rPr>
              <a:t>Brian Johnson | Chris Tomlin | Jason Ingram | Jenn Johnson | Phil Wickham</a:t>
            </a:r>
          </a:p>
          <a:p>
            <a:endParaRPr lang="en-GB" sz="1200" dirty="0">
              <a:solidFill>
                <a:schemeClr val="bg1"/>
              </a:solidFill>
            </a:endParaRPr>
          </a:p>
          <a:p>
            <a:r>
              <a:rPr lang="en-GB" sz="1200" dirty="0">
                <a:solidFill>
                  <a:schemeClr val="bg1"/>
                </a:solidFill>
              </a:rPr>
              <a:t>© Phil Wickham Music (Admin. by / Small Stone Media BV, Holland (Admin. in the UK/Eire by Song Solutions www.songsolutions.org))</a:t>
            </a:r>
          </a:p>
          <a:p>
            <a:r>
              <a:rPr lang="en-GB" sz="1200" dirty="0">
                <a:solidFill>
                  <a:schemeClr val="bg1"/>
                </a:solidFill>
              </a:rPr>
              <a:t>Simply Global Songs (Admin. by / Small Stone Media BV, Holland (Admin. in the UK/Eire by Song Solutions www.songsolutions.org))</a:t>
            </a:r>
          </a:p>
          <a:p>
            <a:r>
              <a:rPr lang="en-GB" sz="1200" dirty="0">
                <a:solidFill>
                  <a:schemeClr val="bg1"/>
                </a:solidFill>
              </a:rPr>
              <a:t>Capitol CMG Paragon (Admin. by Capitol CMG Publishing)</a:t>
            </a:r>
          </a:p>
          <a:p>
            <a:r>
              <a:rPr lang="en-GB" sz="1200" dirty="0">
                <a:solidFill>
                  <a:schemeClr val="bg1"/>
                </a:solidFill>
              </a:rPr>
              <a:t>S. D. G. Publishing (Admin. by Capitol CMG Publishing)</a:t>
            </a:r>
          </a:p>
          <a:p>
            <a:r>
              <a:rPr lang="en-GB" sz="1200" dirty="0">
                <a:solidFill>
                  <a:schemeClr val="bg1"/>
                </a:solidFill>
              </a:rPr>
              <a:t>Be Essential Songs (Admin. by Essential Music Publishing LLC)</a:t>
            </a:r>
          </a:p>
          <a:p>
            <a:r>
              <a:rPr lang="en-GB" sz="1200" dirty="0">
                <a:solidFill>
                  <a:schemeClr val="bg1"/>
                </a:solidFill>
              </a:rPr>
              <a:t>My Magnolia Music (Admin. by Essential Music Publishing LLC)</a:t>
            </a:r>
          </a:p>
          <a:p>
            <a:r>
              <a:rPr lang="en-GB" sz="1200" dirty="0">
                <a:solidFill>
                  <a:schemeClr val="bg1"/>
                </a:solidFill>
              </a:rPr>
              <a:t>Bethel Music Publishing (Admin. by Song Solutions)</a:t>
            </a:r>
          </a:p>
          <a:p>
            <a:r>
              <a:rPr lang="en-GB" sz="1200" dirty="0">
                <a:solidFill>
                  <a:schemeClr val="bg1"/>
                </a:solidFill>
              </a:rPr>
              <a:t>Brian and Jenn Publishing (Admin. by Song Solutions)</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br>
              <a:rPr lang="en-GB" sz="1200" dirty="0">
                <a:solidFill>
                  <a:schemeClr val="bg1"/>
                </a:solidFill>
              </a:rPr>
            </a:br>
            <a:endParaRPr lang="en-GB" sz="1200" dirty="0">
              <a:solidFill>
                <a:schemeClr val="bg1"/>
              </a:solidFill>
            </a:endParaRPr>
          </a:p>
        </p:txBody>
      </p:sp>
    </p:spTree>
    <p:extLst>
      <p:ext uri="{BB962C8B-B14F-4D97-AF65-F5344CB8AC3E}">
        <p14:creationId xmlns:p14="http://schemas.microsoft.com/office/powerpoint/2010/main" val="374286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A thousand generations falling down in worship</a:t>
            </a:r>
          </a:p>
          <a:p>
            <a:r>
              <a:rPr lang="en-GB" sz="3600" dirty="0">
                <a:solidFill>
                  <a:schemeClr val="bg1"/>
                </a:solidFill>
              </a:rPr>
              <a:t>To sing the song of ages to the Lamb</a:t>
            </a:r>
          </a:p>
          <a:p>
            <a:r>
              <a:rPr lang="en-GB" sz="3600" dirty="0">
                <a:solidFill>
                  <a:schemeClr val="bg1"/>
                </a:solidFill>
              </a:rPr>
              <a:t>And all who've gone before us</a:t>
            </a:r>
          </a:p>
          <a:p>
            <a:r>
              <a:rPr lang="en-GB" sz="3600" dirty="0">
                <a:solidFill>
                  <a:schemeClr val="bg1"/>
                </a:solidFill>
              </a:rPr>
              <a:t>And all who will believe</a:t>
            </a:r>
          </a:p>
          <a:p>
            <a:r>
              <a:rPr lang="en-GB" sz="3600" dirty="0">
                <a:solidFill>
                  <a:schemeClr val="bg1"/>
                </a:solidFill>
              </a:rPr>
              <a:t>Will sing the song of ages to the Lamb</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1/10</a:t>
            </a:r>
          </a:p>
        </p:txBody>
      </p:sp>
    </p:spTree>
    <p:extLst>
      <p:ext uri="{BB962C8B-B14F-4D97-AF65-F5344CB8AC3E}">
        <p14:creationId xmlns:p14="http://schemas.microsoft.com/office/powerpoint/2010/main" val="1906017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(Jesus) Your name is the highest</a:t>
            </a:r>
          </a:p>
          <a:p>
            <a:r>
              <a:rPr lang="en-GB" sz="3600" dirty="0">
                <a:solidFill>
                  <a:schemeClr val="bg1"/>
                </a:solidFill>
              </a:rPr>
              <a:t>Your name is the greatest</a:t>
            </a:r>
          </a:p>
          <a:p>
            <a:r>
              <a:rPr lang="en-GB" sz="3600" dirty="0">
                <a:solidFill>
                  <a:schemeClr val="bg1"/>
                </a:solidFill>
              </a:rPr>
              <a:t>Your name stands above them all</a:t>
            </a:r>
          </a:p>
          <a:p>
            <a:r>
              <a:rPr lang="en-GB" sz="3600" dirty="0">
                <a:solidFill>
                  <a:schemeClr val="bg1"/>
                </a:solidFill>
              </a:rPr>
              <a:t>All thrones and dominions</a:t>
            </a:r>
          </a:p>
          <a:p>
            <a:r>
              <a:rPr lang="en-GB" sz="3600" dirty="0">
                <a:solidFill>
                  <a:schemeClr val="bg1"/>
                </a:solidFill>
              </a:rPr>
              <a:t>All powers and positions</a:t>
            </a:r>
          </a:p>
          <a:p>
            <a:r>
              <a:rPr lang="en-GB" sz="3600" dirty="0">
                <a:solidFill>
                  <a:schemeClr val="bg1"/>
                </a:solidFill>
              </a:rPr>
              <a:t>Your name stands above them all</a:t>
            </a:r>
          </a:p>
        </p:txBody>
      </p:sp>
      <p:sp>
        <p:nvSpPr>
          <p:cNvPr id="4" name="TextBox 3"/>
          <p:cNvSpPr txBox="1"/>
          <p:nvPr/>
        </p:nvSpPr>
        <p:spPr>
          <a:xfrm>
            <a:off x="8359811" y="-42193"/>
            <a:ext cx="784189" cy="461665"/>
          </a:xfrm>
          <a:prstGeom prst="rect">
            <a:avLst/>
          </a:prstGeom>
          <a:noFill/>
        </p:spPr>
        <p:txBody>
          <a:bodyPr wrap="none" rtlCol="0">
            <a:spAutoFit/>
          </a:bodyPr>
          <a:lstStyle/>
          <a:p>
            <a:r>
              <a:rPr lang="en-GB" sz="2400" b="1" dirty="0">
                <a:solidFill>
                  <a:schemeClr val="bg1"/>
                </a:solidFill>
              </a:rPr>
              <a:t>2/10</a:t>
            </a:r>
          </a:p>
        </p:txBody>
      </p:sp>
    </p:spTree>
    <p:extLst>
      <p:ext uri="{BB962C8B-B14F-4D97-AF65-F5344CB8AC3E}">
        <p14:creationId xmlns:p14="http://schemas.microsoft.com/office/powerpoint/2010/main" val="649780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764704"/>
            <a:ext cx="8640960" cy="6480720"/>
          </a:xfrm>
        </p:spPr>
        <p:txBody>
          <a:bodyPr>
            <a:noAutofit/>
          </a:bodyPr>
          <a:lstStyle/>
          <a:p>
            <a:r>
              <a:rPr lang="en-GB" sz="3600" dirty="0">
                <a:solidFill>
                  <a:schemeClr val="bg1"/>
                </a:solidFill>
              </a:rPr>
              <a:t>And the angels cry Holy</a:t>
            </a:r>
          </a:p>
          <a:p>
            <a:r>
              <a:rPr lang="en-GB" sz="3600" dirty="0">
                <a:solidFill>
                  <a:schemeClr val="bg1"/>
                </a:solidFill>
              </a:rPr>
              <a:t>All creation cries Holy</a:t>
            </a:r>
          </a:p>
          <a:p>
            <a:r>
              <a:rPr lang="en-GB" sz="3600" dirty="0">
                <a:solidFill>
                  <a:schemeClr val="bg1"/>
                </a:solidFill>
              </a:rPr>
              <a:t>You are lifted high Holy</a:t>
            </a:r>
          </a:p>
          <a:p>
            <a:r>
              <a:rPr lang="en-GB" sz="3600" dirty="0">
                <a:solidFill>
                  <a:schemeClr val="bg1"/>
                </a:solidFill>
              </a:rPr>
              <a:t>Holy forever</a:t>
            </a:r>
          </a:p>
        </p:txBody>
      </p:sp>
      <p:sp>
        <p:nvSpPr>
          <p:cNvPr id="4" name="TextBox 3"/>
          <p:cNvSpPr txBox="1"/>
          <p:nvPr/>
        </p:nvSpPr>
        <p:spPr>
          <a:xfrm>
            <a:off x="8428377" y="0"/>
            <a:ext cx="784189" cy="461665"/>
          </a:xfrm>
          <a:prstGeom prst="rect">
            <a:avLst/>
          </a:prstGeom>
          <a:noFill/>
        </p:spPr>
        <p:txBody>
          <a:bodyPr wrap="none" rtlCol="0">
            <a:spAutoFit/>
          </a:bodyPr>
          <a:lstStyle/>
          <a:p>
            <a:r>
              <a:rPr lang="en-GB" sz="2400" b="1" dirty="0">
                <a:solidFill>
                  <a:schemeClr val="bg1"/>
                </a:solidFill>
              </a:rPr>
              <a:t>3/10</a:t>
            </a:r>
          </a:p>
        </p:txBody>
      </p:sp>
    </p:spTree>
    <p:extLst>
      <p:ext uri="{BB962C8B-B14F-4D97-AF65-F5344CB8AC3E}">
        <p14:creationId xmlns:p14="http://schemas.microsoft.com/office/powerpoint/2010/main" val="140830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If you've been forgiven and if you've been redeemed</a:t>
            </a:r>
          </a:p>
          <a:p>
            <a:r>
              <a:rPr lang="en-GB" sz="3600" dirty="0">
                <a:solidFill>
                  <a:schemeClr val="bg1"/>
                </a:solidFill>
              </a:rPr>
              <a:t>Sing the song forever to the Lamb</a:t>
            </a:r>
          </a:p>
          <a:p>
            <a:r>
              <a:rPr lang="en-GB" sz="3600" dirty="0">
                <a:solidFill>
                  <a:schemeClr val="bg1"/>
                </a:solidFill>
              </a:rPr>
              <a:t>If you walk in freedom and if you bear His name</a:t>
            </a:r>
          </a:p>
          <a:p>
            <a:r>
              <a:rPr lang="en-GB" sz="3600" dirty="0">
                <a:solidFill>
                  <a:schemeClr val="bg1"/>
                </a:solidFill>
              </a:rPr>
              <a:t>Sing the song forever to the Lamb</a:t>
            </a:r>
          </a:p>
          <a:p>
            <a:r>
              <a:rPr lang="en-GB" sz="3600" dirty="0">
                <a:solidFill>
                  <a:schemeClr val="bg1"/>
                </a:solidFill>
              </a:rPr>
              <a:t>We'll sing the song forever and amen</a:t>
            </a:r>
          </a:p>
        </p:txBody>
      </p:sp>
      <p:sp>
        <p:nvSpPr>
          <p:cNvPr id="4" name="TextBox 3"/>
          <p:cNvSpPr txBox="1"/>
          <p:nvPr/>
        </p:nvSpPr>
        <p:spPr>
          <a:xfrm>
            <a:off x="8428377" y="0"/>
            <a:ext cx="784189" cy="461665"/>
          </a:xfrm>
          <a:prstGeom prst="rect">
            <a:avLst/>
          </a:prstGeom>
          <a:noFill/>
        </p:spPr>
        <p:txBody>
          <a:bodyPr wrap="none" rtlCol="0">
            <a:spAutoFit/>
          </a:bodyPr>
          <a:lstStyle/>
          <a:p>
            <a:r>
              <a:rPr lang="en-GB" sz="2400" b="1" dirty="0">
                <a:solidFill>
                  <a:schemeClr val="bg1"/>
                </a:solidFill>
              </a:rPr>
              <a:t>4/10</a:t>
            </a:r>
          </a:p>
        </p:txBody>
      </p:sp>
    </p:spTree>
    <p:extLst>
      <p:ext uri="{BB962C8B-B14F-4D97-AF65-F5344CB8AC3E}">
        <p14:creationId xmlns:p14="http://schemas.microsoft.com/office/powerpoint/2010/main" val="2044400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And the angels cry Holy</a:t>
            </a:r>
          </a:p>
          <a:p>
            <a:r>
              <a:rPr lang="en-GB" sz="3600" dirty="0">
                <a:solidFill>
                  <a:schemeClr val="bg1"/>
                </a:solidFill>
              </a:rPr>
              <a:t>All creation cries Holy</a:t>
            </a:r>
          </a:p>
          <a:p>
            <a:r>
              <a:rPr lang="en-GB" sz="3600" dirty="0">
                <a:solidFill>
                  <a:schemeClr val="bg1"/>
                </a:solidFill>
              </a:rPr>
              <a:t>You are lifted high Holy</a:t>
            </a:r>
          </a:p>
          <a:p>
            <a:r>
              <a:rPr lang="en-GB" sz="3600" dirty="0">
                <a:solidFill>
                  <a:schemeClr val="bg1"/>
                </a:solidFill>
              </a:rPr>
              <a:t>Holy forever</a:t>
            </a:r>
          </a:p>
        </p:txBody>
      </p:sp>
      <p:sp>
        <p:nvSpPr>
          <p:cNvPr id="4" name="TextBox 3"/>
          <p:cNvSpPr txBox="1"/>
          <p:nvPr/>
        </p:nvSpPr>
        <p:spPr>
          <a:xfrm>
            <a:off x="8244408" y="44624"/>
            <a:ext cx="784189" cy="461665"/>
          </a:xfrm>
          <a:prstGeom prst="rect">
            <a:avLst/>
          </a:prstGeom>
          <a:noFill/>
        </p:spPr>
        <p:txBody>
          <a:bodyPr wrap="none" rtlCol="0">
            <a:spAutoFit/>
          </a:bodyPr>
          <a:lstStyle/>
          <a:p>
            <a:r>
              <a:rPr lang="en-GB" sz="2400" b="1" dirty="0">
                <a:solidFill>
                  <a:schemeClr val="bg1"/>
                </a:solidFill>
              </a:rPr>
              <a:t>5/10</a:t>
            </a:r>
          </a:p>
        </p:txBody>
      </p:sp>
    </p:spTree>
    <p:extLst>
      <p:ext uri="{BB962C8B-B14F-4D97-AF65-F5344CB8AC3E}">
        <p14:creationId xmlns:p14="http://schemas.microsoft.com/office/powerpoint/2010/main" val="286416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I'll do anything just for my God</a:t>
            </a:r>
          </a:p>
          <a:p>
            <a:r>
              <a:rPr lang="en-GB" sz="3600" dirty="0" err="1">
                <a:solidFill>
                  <a:schemeClr val="bg1"/>
                </a:solidFill>
              </a:rPr>
              <a:t>'Cause</a:t>
            </a:r>
            <a:r>
              <a:rPr lang="en-GB" sz="3600" dirty="0">
                <a:solidFill>
                  <a:schemeClr val="bg1"/>
                </a:solidFill>
              </a:rPr>
              <a:t> He's done </a:t>
            </a:r>
            <a:r>
              <a:rPr lang="en-GB" sz="3600" dirty="0" err="1">
                <a:solidFill>
                  <a:schemeClr val="bg1"/>
                </a:solidFill>
              </a:rPr>
              <a:t>ev'rything</a:t>
            </a:r>
            <a:r>
              <a:rPr lang="en-GB" sz="3600" dirty="0">
                <a:solidFill>
                  <a:schemeClr val="bg1"/>
                </a:solidFill>
              </a:rPr>
              <a:t> for me</a:t>
            </a:r>
          </a:p>
          <a:p>
            <a:r>
              <a:rPr lang="en-GB" sz="3600" dirty="0">
                <a:solidFill>
                  <a:schemeClr val="bg1"/>
                </a:solidFill>
              </a:rPr>
              <a:t>It doesn't matter who is looking on</a:t>
            </a:r>
          </a:p>
          <a:p>
            <a:r>
              <a:rPr lang="en-GB" sz="3600" dirty="0">
                <a:solidFill>
                  <a:schemeClr val="bg1"/>
                </a:solidFill>
              </a:rPr>
              <a:t>Jesus is the person that I want to please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2/3</a:t>
            </a:r>
          </a:p>
        </p:txBody>
      </p:sp>
    </p:spTree>
    <p:extLst>
      <p:ext uri="{BB962C8B-B14F-4D97-AF65-F5344CB8AC3E}">
        <p14:creationId xmlns:p14="http://schemas.microsoft.com/office/powerpoint/2010/main" val="424017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9512" y="692696"/>
            <a:ext cx="8640960" cy="6480720"/>
          </a:xfrm>
        </p:spPr>
        <p:txBody>
          <a:bodyPr>
            <a:noAutofit/>
          </a:bodyPr>
          <a:lstStyle/>
          <a:p>
            <a:r>
              <a:rPr lang="en-GB" sz="3600" dirty="0">
                <a:solidFill>
                  <a:schemeClr val="bg1"/>
                </a:solidFill>
              </a:rPr>
              <a:t>Hear Your people sing Holy</a:t>
            </a:r>
          </a:p>
          <a:p>
            <a:r>
              <a:rPr lang="en-GB" sz="3600" dirty="0">
                <a:solidFill>
                  <a:schemeClr val="bg1"/>
                </a:solidFill>
              </a:rPr>
              <a:t>To the King of Kings Holy</a:t>
            </a:r>
          </a:p>
          <a:p>
            <a:r>
              <a:rPr lang="en-GB" sz="3600" dirty="0">
                <a:solidFill>
                  <a:schemeClr val="bg1"/>
                </a:solidFill>
              </a:rPr>
              <a:t>You will always be Holy</a:t>
            </a:r>
          </a:p>
          <a:p>
            <a:r>
              <a:rPr lang="en-GB" sz="3600" dirty="0">
                <a:solidFill>
                  <a:schemeClr val="bg1"/>
                </a:solidFill>
              </a:rPr>
              <a:t>Holy forever</a:t>
            </a:r>
          </a:p>
        </p:txBody>
      </p:sp>
      <p:sp>
        <p:nvSpPr>
          <p:cNvPr id="4" name="TextBox 3"/>
          <p:cNvSpPr txBox="1"/>
          <p:nvPr/>
        </p:nvSpPr>
        <p:spPr>
          <a:xfrm>
            <a:off x="8334609" y="0"/>
            <a:ext cx="784189" cy="461665"/>
          </a:xfrm>
          <a:prstGeom prst="rect">
            <a:avLst/>
          </a:prstGeom>
          <a:noFill/>
        </p:spPr>
        <p:txBody>
          <a:bodyPr wrap="none" rtlCol="0">
            <a:spAutoFit/>
          </a:bodyPr>
          <a:lstStyle/>
          <a:p>
            <a:r>
              <a:rPr lang="en-GB" sz="2400" b="1" dirty="0">
                <a:solidFill>
                  <a:schemeClr val="bg1"/>
                </a:solidFill>
              </a:rPr>
              <a:t>6/10</a:t>
            </a:r>
          </a:p>
        </p:txBody>
      </p:sp>
    </p:spTree>
    <p:extLst>
      <p:ext uri="{BB962C8B-B14F-4D97-AF65-F5344CB8AC3E}">
        <p14:creationId xmlns:p14="http://schemas.microsoft.com/office/powerpoint/2010/main" val="3063323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836712"/>
            <a:ext cx="8640960" cy="6480720"/>
          </a:xfrm>
        </p:spPr>
        <p:txBody>
          <a:bodyPr>
            <a:noAutofit/>
          </a:bodyPr>
          <a:lstStyle/>
          <a:p>
            <a:r>
              <a:rPr lang="en-GB" sz="3600" dirty="0">
                <a:solidFill>
                  <a:schemeClr val="bg1"/>
                </a:solidFill>
              </a:rPr>
              <a:t>(Jesus) Your name is the highest</a:t>
            </a:r>
          </a:p>
          <a:p>
            <a:r>
              <a:rPr lang="en-GB" sz="3600" dirty="0">
                <a:solidFill>
                  <a:schemeClr val="bg1"/>
                </a:solidFill>
              </a:rPr>
              <a:t>Your name is the greatest</a:t>
            </a:r>
          </a:p>
          <a:p>
            <a:r>
              <a:rPr lang="en-GB" sz="3600" dirty="0">
                <a:solidFill>
                  <a:schemeClr val="bg1"/>
                </a:solidFill>
              </a:rPr>
              <a:t>Your name stands above them all</a:t>
            </a:r>
          </a:p>
          <a:p>
            <a:r>
              <a:rPr lang="en-GB" sz="3600" dirty="0">
                <a:solidFill>
                  <a:schemeClr val="bg1"/>
                </a:solidFill>
              </a:rPr>
              <a:t>All thrones and dominions</a:t>
            </a:r>
          </a:p>
          <a:p>
            <a:r>
              <a:rPr lang="en-GB" sz="3600" dirty="0">
                <a:solidFill>
                  <a:schemeClr val="bg1"/>
                </a:solidFill>
              </a:rPr>
              <a:t>All powers and positions</a:t>
            </a:r>
          </a:p>
          <a:p>
            <a:r>
              <a:rPr lang="en-GB" sz="3600" dirty="0">
                <a:solidFill>
                  <a:schemeClr val="bg1"/>
                </a:solidFill>
              </a:rPr>
              <a:t>Your name stands above them all</a:t>
            </a:r>
          </a:p>
        </p:txBody>
      </p:sp>
      <p:sp>
        <p:nvSpPr>
          <p:cNvPr id="4" name="TextBox 3"/>
          <p:cNvSpPr txBox="1"/>
          <p:nvPr/>
        </p:nvSpPr>
        <p:spPr>
          <a:xfrm>
            <a:off x="8331558" y="0"/>
            <a:ext cx="784189" cy="461665"/>
          </a:xfrm>
          <a:prstGeom prst="rect">
            <a:avLst/>
          </a:prstGeom>
          <a:noFill/>
        </p:spPr>
        <p:txBody>
          <a:bodyPr wrap="none" rtlCol="0">
            <a:spAutoFit/>
          </a:bodyPr>
          <a:lstStyle/>
          <a:p>
            <a:r>
              <a:rPr lang="en-GB" sz="2400" b="1" dirty="0">
                <a:solidFill>
                  <a:schemeClr val="bg1"/>
                </a:solidFill>
              </a:rPr>
              <a:t>7/10</a:t>
            </a:r>
          </a:p>
        </p:txBody>
      </p:sp>
    </p:spTree>
    <p:extLst>
      <p:ext uri="{BB962C8B-B14F-4D97-AF65-F5344CB8AC3E}">
        <p14:creationId xmlns:p14="http://schemas.microsoft.com/office/powerpoint/2010/main" val="1806542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And the angels cry Holy</a:t>
            </a:r>
          </a:p>
          <a:p>
            <a:r>
              <a:rPr lang="en-GB" sz="4000" dirty="0">
                <a:solidFill>
                  <a:schemeClr val="bg1"/>
                </a:solidFill>
              </a:rPr>
              <a:t>All creation cries Holy</a:t>
            </a:r>
          </a:p>
          <a:p>
            <a:r>
              <a:rPr lang="en-GB" sz="4000" dirty="0">
                <a:solidFill>
                  <a:schemeClr val="bg1"/>
                </a:solidFill>
              </a:rPr>
              <a:t>You are lifted high Holy</a:t>
            </a:r>
          </a:p>
          <a:p>
            <a:r>
              <a:rPr lang="en-GB" sz="4000" dirty="0">
                <a:solidFill>
                  <a:schemeClr val="bg1"/>
                </a:solidFill>
              </a:rPr>
              <a:t>Holy forever</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8/10</a:t>
            </a:r>
          </a:p>
        </p:txBody>
      </p:sp>
    </p:spTree>
    <p:extLst>
      <p:ext uri="{BB962C8B-B14F-4D97-AF65-F5344CB8AC3E}">
        <p14:creationId xmlns:p14="http://schemas.microsoft.com/office/powerpoint/2010/main" val="3703381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Hear Your people sing Holy</a:t>
            </a:r>
          </a:p>
          <a:p>
            <a:r>
              <a:rPr lang="en-GB" sz="4000" dirty="0">
                <a:solidFill>
                  <a:schemeClr val="bg1"/>
                </a:solidFill>
              </a:rPr>
              <a:t>To the King of Kings Holy</a:t>
            </a:r>
          </a:p>
          <a:p>
            <a:r>
              <a:rPr lang="en-GB" sz="4000" dirty="0">
                <a:solidFill>
                  <a:schemeClr val="bg1"/>
                </a:solidFill>
              </a:rPr>
              <a:t>You will always be Holy</a:t>
            </a:r>
          </a:p>
          <a:p>
            <a:r>
              <a:rPr lang="en-GB" sz="4000" dirty="0">
                <a:solidFill>
                  <a:schemeClr val="bg1"/>
                </a:solidFill>
              </a:rPr>
              <a:t>Holy forever</a:t>
            </a:r>
          </a:p>
        </p:txBody>
      </p:sp>
      <p:sp>
        <p:nvSpPr>
          <p:cNvPr id="4" name="TextBox 3"/>
          <p:cNvSpPr txBox="1"/>
          <p:nvPr/>
        </p:nvSpPr>
        <p:spPr>
          <a:xfrm>
            <a:off x="8398233" y="9947"/>
            <a:ext cx="784189" cy="461665"/>
          </a:xfrm>
          <a:prstGeom prst="rect">
            <a:avLst/>
          </a:prstGeom>
          <a:noFill/>
        </p:spPr>
        <p:txBody>
          <a:bodyPr wrap="none" rtlCol="0">
            <a:spAutoFit/>
          </a:bodyPr>
          <a:lstStyle/>
          <a:p>
            <a:r>
              <a:rPr lang="en-GB" sz="2400" b="1" dirty="0">
                <a:solidFill>
                  <a:schemeClr val="bg1"/>
                </a:solidFill>
              </a:rPr>
              <a:t>9/10</a:t>
            </a:r>
          </a:p>
        </p:txBody>
      </p:sp>
    </p:spTree>
    <p:extLst>
      <p:ext uri="{BB962C8B-B14F-4D97-AF65-F5344CB8AC3E}">
        <p14:creationId xmlns:p14="http://schemas.microsoft.com/office/powerpoint/2010/main" val="482190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4000" dirty="0">
                <a:solidFill>
                  <a:schemeClr val="bg1"/>
                </a:solidFill>
              </a:rPr>
              <a:t>You will always be Holy</a:t>
            </a:r>
          </a:p>
          <a:p>
            <a:r>
              <a:rPr lang="en-GB" sz="4000" dirty="0">
                <a:solidFill>
                  <a:schemeClr val="bg1"/>
                </a:solidFill>
              </a:rPr>
              <a:t>Holy forever</a:t>
            </a:r>
          </a:p>
        </p:txBody>
      </p:sp>
      <p:sp>
        <p:nvSpPr>
          <p:cNvPr id="4" name="TextBox 3"/>
          <p:cNvSpPr txBox="1"/>
          <p:nvPr/>
        </p:nvSpPr>
        <p:spPr>
          <a:xfrm>
            <a:off x="8204319" y="0"/>
            <a:ext cx="939681" cy="461665"/>
          </a:xfrm>
          <a:prstGeom prst="rect">
            <a:avLst/>
          </a:prstGeom>
          <a:noFill/>
        </p:spPr>
        <p:txBody>
          <a:bodyPr wrap="none" rtlCol="0">
            <a:spAutoFit/>
          </a:bodyPr>
          <a:lstStyle/>
          <a:p>
            <a:r>
              <a:rPr lang="en-GB" sz="2400" b="1" dirty="0">
                <a:solidFill>
                  <a:schemeClr val="bg1"/>
                </a:solidFill>
              </a:rPr>
              <a:t>10/10</a:t>
            </a:r>
          </a:p>
        </p:txBody>
      </p:sp>
    </p:spTree>
    <p:extLst>
      <p:ext uri="{BB962C8B-B14F-4D97-AF65-F5344CB8AC3E}">
        <p14:creationId xmlns:p14="http://schemas.microsoft.com/office/powerpoint/2010/main" val="718235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7170" name="Picture 2" descr="Ainsdale Methodist Church Notices">
            <a:extLst>
              <a:ext uri="{FF2B5EF4-FFF2-40B4-BE49-F238E27FC236}">
                <a16:creationId xmlns:a16="http://schemas.microsoft.com/office/drawing/2014/main" id="{3EEB5152-0F8F-378F-8135-B6033343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01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9ECD6-64D7-64CE-0431-3BB6BE53A093}"/>
              </a:ext>
            </a:extLst>
          </p:cNvPr>
          <p:cNvSpPr>
            <a:spLocks noGrp="1"/>
          </p:cNvSpPr>
          <p:nvPr>
            <p:ph type="title"/>
          </p:nvPr>
        </p:nvSpPr>
        <p:spPr/>
        <p:txBody>
          <a:bodyPr>
            <a:normAutofit fontScale="90000"/>
          </a:bodyPr>
          <a:lstStyle/>
          <a:p>
            <a:endParaRPr lang="en-GB"/>
          </a:p>
        </p:txBody>
      </p:sp>
      <p:pic>
        <p:nvPicPr>
          <p:cNvPr id="3" name="Picture 2">
            <a:extLst>
              <a:ext uri="{FF2B5EF4-FFF2-40B4-BE49-F238E27FC236}">
                <a16:creationId xmlns:a16="http://schemas.microsoft.com/office/drawing/2014/main" id="{FCFFC070-7A31-132C-67CB-9CF411520248}"/>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784947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9E4C46-BB74-6F4A-AD8A-B537AD593E30}"/>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091946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alendar&#10;&#10;AI-generated content may be incorrect.">
            <a:extLst>
              <a:ext uri="{FF2B5EF4-FFF2-40B4-BE49-F238E27FC236}">
                <a16:creationId xmlns:a16="http://schemas.microsoft.com/office/drawing/2014/main" id="{3D34CB98-D63A-AD3F-9437-A83E294B1F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7697" y="0"/>
            <a:ext cx="4848606" cy="6858000"/>
          </a:xfrm>
          <a:prstGeom prst="rect">
            <a:avLst/>
          </a:prstGeom>
        </p:spPr>
      </p:pic>
    </p:spTree>
    <p:extLst>
      <p:ext uri="{BB962C8B-B14F-4D97-AF65-F5344CB8AC3E}">
        <p14:creationId xmlns:p14="http://schemas.microsoft.com/office/powerpoint/2010/main" val="542667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D329-6146-DB16-A0F8-473DB127F572}"/>
              </a:ext>
            </a:extLst>
          </p:cNvPr>
          <p:cNvSpPr>
            <a:spLocks noGrp="1"/>
          </p:cNvSpPr>
          <p:nvPr>
            <p:ph type="ctrTitle"/>
          </p:nvPr>
        </p:nvSpPr>
        <p:spPr>
          <a:xfrm>
            <a:off x="482601" y="1339851"/>
            <a:ext cx="3465438" cy="3425353"/>
          </a:xfrm>
        </p:spPr>
        <p:txBody>
          <a:bodyPr>
            <a:normAutofit/>
          </a:bodyPr>
          <a:lstStyle/>
          <a:p>
            <a:pPr algn="l"/>
            <a:r>
              <a:rPr lang="en-GB" sz="3300" dirty="0"/>
              <a:t>Grow Group 1</a:t>
            </a:r>
          </a:p>
        </p:txBody>
      </p:sp>
      <p:sp>
        <p:nvSpPr>
          <p:cNvPr id="3" name="Subtitle 2">
            <a:extLst>
              <a:ext uri="{FF2B5EF4-FFF2-40B4-BE49-F238E27FC236}">
                <a16:creationId xmlns:a16="http://schemas.microsoft.com/office/drawing/2014/main" id="{75D6911F-30BC-B34B-6468-F00A6CFCD0D4}"/>
              </a:ext>
            </a:extLst>
          </p:cNvPr>
          <p:cNvSpPr>
            <a:spLocks noGrp="1"/>
          </p:cNvSpPr>
          <p:nvPr>
            <p:ph type="subTitle" idx="1"/>
          </p:nvPr>
        </p:nvSpPr>
        <p:spPr>
          <a:xfrm>
            <a:off x="482600" y="2276872"/>
            <a:ext cx="4189312" cy="581621"/>
          </a:xfrm>
        </p:spPr>
        <p:txBody>
          <a:bodyPr>
            <a:noAutofit/>
          </a:bodyPr>
          <a:lstStyle/>
          <a:p>
            <a:pPr algn="l"/>
            <a:r>
              <a:rPr lang="en-GB" sz="4000" b="1" dirty="0">
                <a:solidFill>
                  <a:schemeClr val="bg1"/>
                </a:solidFill>
              </a:rPr>
              <a:t>On YOUR MARK!</a:t>
            </a:r>
          </a:p>
        </p:txBody>
      </p:sp>
      <p:pic>
        <p:nvPicPr>
          <p:cNvPr id="4" name="Picture 3" descr="Colorized light photo effects">
            <a:extLst>
              <a:ext uri="{FF2B5EF4-FFF2-40B4-BE49-F238E27FC236}">
                <a16:creationId xmlns:a16="http://schemas.microsoft.com/office/drawing/2014/main" id="{DC944C75-EA77-229A-BB13-DCEEA7DA4FBF}"/>
              </a:ext>
            </a:extLst>
          </p:cNvPr>
          <p:cNvPicPr>
            <a:picLocks noChangeAspect="1"/>
          </p:cNvPicPr>
          <p:nvPr/>
        </p:nvPicPr>
        <p:blipFill>
          <a:blip r:embed="rId2"/>
          <a:srcRect l="10369" r="31594" b="-1"/>
          <a:stretch/>
        </p:blipFill>
        <p:spPr>
          <a:xfrm>
            <a:off x="4671912" y="85725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58688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5536" y="764704"/>
            <a:ext cx="8640960" cy="6480720"/>
          </a:xfrm>
        </p:spPr>
        <p:txBody>
          <a:bodyPr>
            <a:noAutofit/>
          </a:bodyPr>
          <a:lstStyle/>
          <a:p>
            <a:r>
              <a:rPr lang="en-GB" sz="3600" dirty="0">
                <a:solidFill>
                  <a:schemeClr val="bg1"/>
                </a:solidFill>
              </a:rPr>
              <a:t>May my whole life be a song of praise</a:t>
            </a:r>
          </a:p>
          <a:p>
            <a:r>
              <a:rPr lang="en-GB" sz="3600" dirty="0">
                <a:solidFill>
                  <a:schemeClr val="bg1"/>
                </a:solidFill>
              </a:rPr>
              <a:t>To worship God in </a:t>
            </a:r>
            <a:r>
              <a:rPr lang="en-GB" sz="3600" dirty="0" err="1">
                <a:solidFill>
                  <a:schemeClr val="bg1"/>
                </a:solidFill>
              </a:rPr>
              <a:t>ev'ry</a:t>
            </a:r>
            <a:r>
              <a:rPr lang="en-GB" sz="3600" dirty="0">
                <a:solidFill>
                  <a:schemeClr val="bg1"/>
                </a:solidFill>
              </a:rPr>
              <a:t> way</a:t>
            </a:r>
          </a:p>
          <a:p>
            <a:r>
              <a:rPr lang="en-GB" sz="3600" dirty="0">
                <a:solidFill>
                  <a:schemeClr val="bg1"/>
                </a:solidFill>
              </a:rPr>
              <a:t>In this song the actions praise His name</a:t>
            </a:r>
          </a:p>
          <a:p>
            <a:r>
              <a:rPr lang="en-GB" sz="3600" dirty="0">
                <a:solidFill>
                  <a:schemeClr val="bg1"/>
                </a:solidFill>
              </a:rPr>
              <a:t>I want my actions </a:t>
            </a:r>
            <a:r>
              <a:rPr lang="en-GB" sz="3600" dirty="0" err="1">
                <a:solidFill>
                  <a:schemeClr val="bg1"/>
                </a:solidFill>
              </a:rPr>
              <a:t>ev'ry</a:t>
            </a:r>
            <a:r>
              <a:rPr lang="en-GB" sz="3600" dirty="0">
                <a:solidFill>
                  <a:schemeClr val="bg1"/>
                </a:solidFill>
              </a:rPr>
              <a:t> day to do the same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3/3</a:t>
            </a:r>
          </a:p>
        </p:txBody>
      </p:sp>
    </p:spTree>
    <p:extLst>
      <p:ext uri="{BB962C8B-B14F-4D97-AF65-F5344CB8AC3E}">
        <p14:creationId xmlns:p14="http://schemas.microsoft.com/office/powerpoint/2010/main" val="1242897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9AD8-EA4D-EB4A-21DE-40EB92AC59D7}"/>
              </a:ext>
            </a:extLst>
          </p:cNvPr>
          <p:cNvSpPr>
            <a:spLocks noGrp="1"/>
          </p:cNvSpPr>
          <p:nvPr>
            <p:ph type="title"/>
          </p:nvPr>
        </p:nvSpPr>
        <p:spPr/>
        <p:txBody>
          <a:bodyPr>
            <a:normAutofit fontScale="90000"/>
          </a:bodyPr>
          <a:lstStyle/>
          <a:p>
            <a:r>
              <a:rPr lang="en-GB" dirty="0"/>
              <a:t>Leaders</a:t>
            </a:r>
          </a:p>
        </p:txBody>
      </p:sp>
      <p:sp>
        <p:nvSpPr>
          <p:cNvPr id="3" name="Content Placeholder 2">
            <a:extLst>
              <a:ext uri="{FF2B5EF4-FFF2-40B4-BE49-F238E27FC236}">
                <a16:creationId xmlns:a16="http://schemas.microsoft.com/office/drawing/2014/main" id="{AF5496A3-ED88-7267-057C-91BDA4DBA43B}"/>
              </a:ext>
            </a:extLst>
          </p:cNvPr>
          <p:cNvSpPr>
            <a:spLocks noGrp="1"/>
          </p:cNvSpPr>
          <p:nvPr>
            <p:ph idx="1"/>
          </p:nvPr>
        </p:nvSpPr>
        <p:spPr/>
        <p:txBody>
          <a:bodyPr/>
          <a:lstStyle/>
          <a:p>
            <a:r>
              <a:rPr lang="en-GB" dirty="0"/>
              <a:t>Phil &amp; Kim</a:t>
            </a:r>
          </a:p>
          <a:p>
            <a:r>
              <a:rPr lang="en-GB" dirty="0"/>
              <a:t>Maria (Mia) Warren</a:t>
            </a:r>
          </a:p>
          <a:p>
            <a:r>
              <a:rPr lang="en-GB" dirty="0"/>
              <a:t>Matthew Harrison</a:t>
            </a:r>
          </a:p>
          <a:p>
            <a:r>
              <a:rPr lang="en-GB" dirty="0"/>
              <a:t>Richard &amp; Elisa Acheampong</a:t>
            </a:r>
          </a:p>
        </p:txBody>
      </p:sp>
      <p:sp>
        <p:nvSpPr>
          <p:cNvPr id="4" name="Date Placeholder 3">
            <a:extLst>
              <a:ext uri="{FF2B5EF4-FFF2-40B4-BE49-F238E27FC236}">
                <a16:creationId xmlns:a16="http://schemas.microsoft.com/office/drawing/2014/main" id="{91304529-2ABB-8119-AF29-3F88F28DFF25}"/>
              </a:ext>
            </a:extLst>
          </p:cNvPr>
          <p:cNvSpPr>
            <a:spLocks noGrp="1"/>
          </p:cNvSpPr>
          <p:nvPr>
            <p:ph type="dt" sz="half" idx="10"/>
          </p:nvPr>
        </p:nvSpPr>
        <p:spPr/>
        <p:txBody>
          <a:bodyPr/>
          <a:lstStyle/>
          <a:p>
            <a:fld id="{579F6069-8263-4296-913A-BC2234E8D32B}" type="datetime1">
              <a:rPr lang="en-US" smtClean="0"/>
              <a:t>5/17/2025</a:t>
            </a:fld>
            <a:endParaRPr lang="en-US"/>
          </a:p>
        </p:txBody>
      </p:sp>
      <p:sp>
        <p:nvSpPr>
          <p:cNvPr id="5" name="Footer Placeholder 4">
            <a:extLst>
              <a:ext uri="{FF2B5EF4-FFF2-40B4-BE49-F238E27FC236}">
                <a16:creationId xmlns:a16="http://schemas.microsoft.com/office/drawing/2014/main" id="{2180F744-A71E-1CDD-DFE3-F30A6FF8209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67D1FD5-1E07-0AF5-A2E0-AFFB72FEF0FF}"/>
              </a:ext>
            </a:extLst>
          </p:cNvPr>
          <p:cNvSpPr>
            <a:spLocks noGrp="1"/>
          </p:cNvSpPr>
          <p:nvPr>
            <p:ph type="sldNum" sz="quarter" idx="12"/>
          </p:nvPr>
        </p:nvSpPr>
        <p:spPr/>
        <p:txBody>
          <a:bodyPr/>
          <a:lstStyle/>
          <a:p>
            <a:fld id="{C68AC1EC-23E2-4F0E-A5A4-674EC8DB954E}" type="slidenum">
              <a:rPr lang="en-US" smtClean="0"/>
              <a:t>60</a:t>
            </a:fld>
            <a:endParaRPr lang="en-US"/>
          </a:p>
        </p:txBody>
      </p:sp>
      <p:sp>
        <p:nvSpPr>
          <p:cNvPr id="7" name="Subtitle 2">
            <a:extLst>
              <a:ext uri="{FF2B5EF4-FFF2-40B4-BE49-F238E27FC236}">
                <a16:creationId xmlns:a16="http://schemas.microsoft.com/office/drawing/2014/main" id="{957CDCA1-1DDB-89BD-C0E7-351133008BCA}"/>
              </a:ext>
            </a:extLst>
          </p:cNvPr>
          <p:cNvSpPr txBox="1">
            <a:spLocks/>
          </p:cNvSpPr>
          <p:nvPr/>
        </p:nvSpPr>
        <p:spPr>
          <a:xfrm>
            <a:off x="1115616" y="836712"/>
            <a:ext cx="7776864" cy="64807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4800" dirty="0" err="1">
                <a:solidFill>
                  <a:schemeClr val="bg1"/>
                </a:solidFill>
              </a:rPr>
              <a:t>Leaders</a:t>
            </a:r>
            <a:r>
              <a:rPr lang="en-GB" sz="3600" dirty="0" err="1"/>
              <a:t>s</a:t>
            </a:r>
            <a:endParaRPr lang="en-GB" sz="3600" dirty="0">
              <a:solidFill>
                <a:schemeClr val="bg1"/>
              </a:solidFill>
            </a:endParaRPr>
          </a:p>
          <a:p>
            <a:pPr marL="0" indent="0">
              <a:buNone/>
            </a:pPr>
            <a:endParaRPr lang="en-GB" sz="3600" dirty="0">
              <a:solidFill>
                <a:schemeClr val="bg1"/>
              </a:solidFill>
            </a:endParaRPr>
          </a:p>
          <a:p>
            <a:r>
              <a:rPr lang="en-GB" sz="3600" dirty="0">
                <a:solidFill>
                  <a:schemeClr val="bg1"/>
                </a:solidFill>
              </a:rPr>
              <a:t>Phil &amp; Kim</a:t>
            </a:r>
          </a:p>
          <a:p>
            <a:r>
              <a:rPr lang="en-GB" sz="3600" dirty="0">
                <a:solidFill>
                  <a:schemeClr val="bg1"/>
                </a:solidFill>
              </a:rPr>
              <a:t>Maria (Mia) Warren</a:t>
            </a:r>
          </a:p>
          <a:p>
            <a:r>
              <a:rPr lang="en-GB" sz="3600" dirty="0">
                <a:solidFill>
                  <a:schemeClr val="bg1"/>
                </a:solidFill>
              </a:rPr>
              <a:t>Matthew Harrison</a:t>
            </a:r>
          </a:p>
          <a:p>
            <a:r>
              <a:rPr lang="en-GB" sz="3600" dirty="0">
                <a:solidFill>
                  <a:schemeClr val="bg1"/>
                </a:solidFill>
              </a:rPr>
              <a:t>Richard &amp; Elisha Acheampong</a:t>
            </a:r>
          </a:p>
          <a:p>
            <a:endParaRPr lang="en-GB" sz="3600" dirty="0">
              <a:solidFill>
                <a:schemeClr val="bg1"/>
              </a:solidFill>
            </a:endParaRPr>
          </a:p>
        </p:txBody>
      </p:sp>
    </p:spTree>
    <p:extLst>
      <p:ext uri="{BB962C8B-B14F-4D97-AF65-F5344CB8AC3E}">
        <p14:creationId xmlns:p14="http://schemas.microsoft.com/office/powerpoint/2010/main" val="3317917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299625" y="857250"/>
            <a:ext cx="5296500" cy="1182900"/>
          </a:xfrm>
          <a:prstGeom prst="rect">
            <a:avLst/>
          </a:prstGeom>
        </p:spPr>
        <p:txBody>
          <a:bodyPr spcFirstLastPara="1" vert="horz" wrap="square" lIns="91425" tIns="91425" rIns="91425" bIns="91425" rtlCol="0" anchor="ctr" anchorCtr="0">
            <a:normAutofit/>
          </a:bodyPr>
          <a:lstStyle/>
          <a:p>
            <a:pPr>
              <a:spcBef>
                <a:spcPts val="0"/>
              </a:spcBef>
            </a:pPr>
            <a:r>
              <a:rPr lang="en" b="1"/>
              <a:t>Storm Walker</a:t>
            </a:r>
            <a:endParaRPr b="1"/>
          </a:p>
        </p:txBody>
      </p:sp>
      <p:sp>
        <p:nvSpPr>
          <p:cNvPr id="57" name="Google Shape;57;p13"/>
          <p:cNvSpPr txBox="1">
            <a:spLocks noGrp="1"/>
          </p:cNvSpPr>
          <p:nvPr>
            <p:ph type="subTitle" idx="1"/>
          </p:nvPr>
        </p:nvSpPr>
        <p:spPr>
          <a:xfrm>
            <a:off x="3611400" y="2600263"/>
            <a:ext cx="5532600" cy="1657500"/>
          </a:xfrm>
          <a:prstGeom prst="rect">
            <a:avLst/>
          </a:prstGeom>
        </p:spPr>
        <p:txBody>
          <a:bodyPr spcFirstLastPara="1" vert="horz" wrap="square" lIns="91425" tIns="91425" rIns="91425" bIns="91425" rtlCol="0" anchor="ctr" anchorCtr="0">
            <a:normAutofit/>
          </a:bodyPr>
          <a:lstStyle/>
          <a:p>
            <a:pPr>
              <a:spcBef>
                <a:spcPts val="0"/>
              </a:spcBef>
            </a:pPr>
            <a:r>
              <a:rPr lang="en"/>
              <a:t>Symbolising, trust in Jesus Christ through life's storms. </a:t>
            </a:r>
            <a:endParaRPr/>
          </a:p>
          <a:p>
            <a:pPr>
              <a:spcBef>
                <a:spcPts val="0"/>
              </a:spcBef>
            </a:pPr>
            <a:r>
              <a:rPr lang="en"/>
              <a:t>Mark 4:35-41</a:t>
            </a:r>
            <a:endParaRPr/>
          </a:p>
        </p:txBody>
      </p:sp>
      <p:pic>
        <p:nvPicPr>
          <p:cNvPr id="58" name="Google Shape;58;p13"/>
          <p:cNvPicPr preferRelativeResize="0"/>
          <p:nvPr/>
        </p:nvPicPr>
        <p:blipFill>
          <a:blip r:embed="rId3">
            <a:alphaModFix/>
          </a:blip>
          <a:stretch>
            <a:fillRect/>
          </a:stretch>
        </p:blipFill>
        <p:spPr>
          <a:xfrm>
            <a:off x="273493" y="1159763"/>
            <a:ext cx="3403898" cy="4538480"/>
          </a:xfrm>
          <a:prstGeom prst="rect">
            <a:avLst/>
          </a:prstGeom>
          <a:noFill/>
          <a:ln>
            <a:noFill/>
          </a:ln>
        </p:spPr>
      </p:pic>
      <p:sp>
        <p:nvSpPr>
          <p:cNvPr id="2" name="Google Shape;56;p13">
            <a:extLst>
              <a:ext uri="{FF2B5EF4-FFF2-40B4-BE49-F238E27FC236}">
                <a16:creationId xmlns:a16="http://schemas.microsoft.com/office/drawing/2014/main" id="{770B25F0-9B2E-EF4D-B857-15FAD0A1261A}"/>
              </a:ext>
            </a:extLst>
          </p:cNvPr>
          <p:cNvSpPr txBox="1">
            <a:spLocks/>
          </p:cNvSpPr>
          <p:nvPr/>
        </p:nvSpPr>
        <p:spPr>
          <a:xfrm>
            <a:off x="2987824" y="1266107"/>
            <a:ext cx="5296500" cy="1182900"/>
          </a:xfrm>
          <a:prstGeom prst="rect">
            <a:avLst/>
          </a:prstGeom>
        </p:spPr>
        <p:txBody>
          <a:bodyPr spcFirstLastPara="1" vert="horz" wrap="square" lIns="91425" tIns="91425" rIns="91425" bIns="91425" rtlCol="0" anchor="ctr"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b="1" dirty="0">
                <a:solidFill>
                  <a:schemeClr val="bg1"/>
                </a:solidFill>
              </a:rPr>
              <a:t>Storm Walker</a:t>
            </a:r>
          </a:p>
        </p:txBody>
      </p:sp>
    </p:spTree>
    <p:extLst>
      <p:ext uri="{BB962C8B-B14F-4D97-AF65-F5344CB8AC3E}">
        <p14:creationId xmlns:p14="http://schemas.microsoft.com/office/powerpoint/2010/main" val="1401950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650277" y="1024657"/>
            <a:ext cx="4758600" cy="742800"/>
          </a:xfrm>
          <a:prstGeom prst="rect">
            <a:avLst/>
          </a:prstGeom>
          <a:noFill/>
          <a:ln>
            <a:noFill/>
          </a:ln>
        </p:spPr>
        <p:txBody>
          <a:bodyPr spcFirstLastPara="1" wrap="square" lIns="91425" tIns="91425" rIns="91425" bIns="91425" anchor="t" anchorCtr="0">
            <a:spAutoFit/>
          </a:bodyPr>
          <a:lstStyle/>
          <a:p>
            <a:r>
              <a:rPr lang="en" sz="3600" u="sng" dirty="0">
                <a:solidFill>
                  <a:schemeClr val="bg1"/>
                </a:solidFill>
              </a:rPr>
              <a:t>Group Leaders </a:t>
            </a:r>
            <a:endParaRPr sz="3600" b="1" u="sng" dirty="0">
              <a:solidFill>
                <a:schemeClr val="bg1"/>
              </a:solidFill>
            </a:endParaRPr>
          </a:p>
        </p:txBody>
      </p:sp>
      <p:pic>
        <p:nvPicPr>
          <p:cNvPr id="64" name="Google Shape;64;p14"/>
          <p:cNvPicPr preferRelativeResize="0"/>
          <p:nvPr/>
        </p:nvPicPr>
        <p:blipFill>
          <a:blip r:embed="rId3">
            <a:alphaModFix/>
          </a:blip>
          <a:stretch>
            <a:fillRect/>
          </a:stretch>
        </p:blipFill>
        <p:spPr>
          <a:xfrm>
            <a:off x="329696" y="1828206"/>
            <a:ext cx="2101447" cy="2986919"/>
          </a:xfrm>
          <a:prstGeom prst="rect">
            <a:avLst/>
          </a:prstGeom>
          <a:noFill/>
          <a:ln>
            <a:noFill/>
          </a:ln>
        </p:spPr>
      </p:pic>
      <p:sp>
        <p:nvSpPr>
          <p:cNvPr id="65" name="Google Shape;65;p14"/>
          <p:cNvSpPr txBox="1"/>
          <p:nvPr/>
        </p:nvSpPr>
        <p:spPr>
          <a:xfrm>
            <a:off x="4568" y="2904450"/>
            <a:ext cx="9144000" cy="463800"/>
          </a:xfrm>
          <a:prstGeom prst="rect">
            <a:avLst/>
          </a:prstGeom>
          <a:noFill/>
          <a:ln>
            <a:noFill/>
          </a:ln>
        </p:spPr>
        <p:txBody>
          <a:bodyPr spcFirstLastPara="1" wrap="square" lIns="91425" tIns="91425" rIns="91425" bIns="91425" anchor="t" anchorCtr="0">
            <a:spAutoFit/>
          </a:bodyPr>
          <a:lstStyle/>
          <a:p>
            <a:endParaRPr>
              <a:solidFill>
                <a:schemeClr val="dk2"/>
              </a:solidFill>
            </a:endParaRPr>
          </a:p>
        </p:txBody>
      </p:sp>
      <p:pic>
        <p:nvPicPr>
          <p:cNvPr id="66" name="Google Shape;66;p14"/>
          <p:cNvPicPr preferRelativeResize="0"/>
          <p:nvPr/>
        </p:nvPicPr>
        <p:blipFill>
          <a:blip r:embed="rId4">
            <a:alphaModFix/>
          </a:blip>
          <a:stretch>
            <a:fillRect/>
          </a:stretch>
        </p:blipFill>
        <p:spPr>
          <a:xfrm>
            <a:off x="3211488" y="1767450"/>
            <a:ext cx="1714338" cy="3047674"/>
          </a:xfrm>
          <a:prstGeom prst="rect">
            <a:avLst/>
          </a:prstGeom>
          <a:noFill/>
          <a:ln>
            <a:noFill/>
          </a:ln>
        </p:spPr>
      </p:pic>
      <p:sp>
        <p:nvSpPr>
          <p:cNvPr id="67" name="Google Shape;67;p14"/>
          <p:cNvSpPr txBox="1"/>
          <p:nvPr/>
        </p:nvSpPr>
        <p:spPr>
          <a:xfrm>
            <a:off x="196229" y="4815125"/>
            <a:ext cx="40470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Micheal and Mwamba</a:t>
            </a:r>
            <a:endParaRPr dirty="0">
              <a:solidFill>
                <a:schemeClr val="bg1"/>
              </a:solidFill>
            </a:endParaRPr>
          </a:p>
        </p:txBody>
      </p:sp>
      <p:sp>
        <p:nvSpPr>
          <p:cNvPr id="68" name="Google Shape;68;p14"/>
          <p:cNvSpPr txBox="1"/>
          <p:nvPr/>
        </p:nvSpPr>
        <p:spPr>
          <a:xfrm>
            <a:off x="3336059" y="4815125"/>
            <a:ext cx="14652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Hannah</a:t>
            </a:r>
            <a:endParaRPr dirty="0">
              <a:solidFill>
                <a:schemeClr val="bg1"/>
              </a:solidFill>
            </a:endParaRPr>
          </a:p>
        </p:txBody>
      </p:sp>
      <p:sp>
        <p:nvSpPr>
          <p:cNvPr id="69" name="Google Shape;69;p14"/>
          <p:cNvSpPr txBox="1"/>
          <p:nvPr/>
        </p:nvSpPr>
        <p:spPr>
          <a:xfrm>
            <a:off x="5285932" y="4815124"/>
            <a:ext cx="42117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Wilfred and Parveen</a:t>
            </a:r>
            <a:endParaRPr dirty="0">
              <a:solidFill>
                <a:schemeClr val="bg1"/>
              </a:solidFill>
            </a:endParaRPr>
          </a:p>
        </p:txBody>
      </p:sp>
      <p:pic>
        <p:nvPicPr>
          <p:cNvPr id="2" name="Picture 1">
            <a:extLst>
              <a:ext uri="{FF2B5EF4-FFF2-40B4-BE49-F238E27FC236}">
                <a16:creationId xmlns:a16="http://schemas.microsoft.com/office/drawing/2014/main" id="{1D4B9DB5-3705-042D-1952-EB594E70663B}"/>
              </a:ext>
            </a:extLst>
          </p:cNvPr>
          <p:cNvPicPr>
            <a:picLocks noChangeAspect="1"/>
          </p:cNvPicPr>
          <p:nvPr/>
        </p:nvPicPr>
        <p:blipFill>
          <a:blip r:embed="rId5"/>
          <a:stretch>
            <a:fillRect/>
          </a:stretch>
        </p:blipFill>
        <p:spPr>
          <a:xfrm>
            <a:off x="5190741" y="1828205"/>
            <a:ext cx="3692913" cy="2772252"/>
          </a:xfrm>
          <a:prstGeom prst="rect">
            <a:avLst/>
          </a:prstGeom>
        </p:spPr>
      </p:pic>
    </p:spTree>
    <p:extLst>
      <p:ext uri="{BB962C8B-B14F-4D97-AF65-F5344CB8AC3E}">
        <p14:creationId xmlns:p14="http://schemas.microsoft.com/office/powerpoint/2010/main" val="3092906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AA2B91-52AD-4B3D-E4FB-AA50C9C8F63F}"/>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391884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A929D4-B857-13A7-F16F-1C885159F095}"/>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2778110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25879" r="-25879"/>
          <a:stretch>
            <a:fillRect/>
          </a:stretch>
        </p:blipFill>
        <p:spPr>
          <a:xfrm>
            <a:off x="-1396033" y="996396"/>
            <a:ext cx="11970587" cy="4937521"/>
          </a:xfrm>
        </p:spPr>
      </p:pic>
      <p:pic>
        <p:nvPicPr>
          <p:cNvPr id="5" name="Picture 4"/>
          <p:cNvPicPr>
            <a:picLocks noChangeAspect="1"/>
          </p:cNvPicPr>
          <p:nvPr/>
        </p:nvPicPr>
        <p:blipFill>
          <a:blip r:embed="rId3"/>
          <a:stretch>
            <a:fillRect/>
          </a:stretch>
        </p:blipFill>
        <p:spPr>
          <a:xfrm>
            <a:off x="6686707" y="4620859"/>
            <a:ext cx="1602220" cy="1201665"/>
          </a:xfrm>
          <a:prstGeom prst="rect">
            <a:avLst/>
          </a:prstGeom>
        </p:spPr>
      </p:pic>
      <p:pic>
        <p:nvPicPr>
          <p:cNvPr id="7" name="Picture 6">
            <a:extLst>
              <a:ext uri="{FF2B5EF4-FFF2-40B4-BE49-F238E27FC236}">
                <a16:creationId xmlns:a16="http://schemas.microsoft.com/office/drawing/2014/main" id="{369B01AC-0114-A853-438D-02AC223A7A8C}"/>
              </a:ext>
            </a:extLst>
          </p:cNvPr>
          <p:cNvPicPr>
            <a:picLocks noChangeAspect="1"/>
          </p:cNvPicPr>
          <p:nvPr/>
        </p:nvPicPr>
        <p:blipFill>
          <a:blip r:embed="rId4"/>
          <a:stretch>
            <a:fillRect/>
          </a:stretch>
        </p:blipFill>
        <p:spPr>
          <a:xfrm>
            <a:off x="901568" y="4717830"/>
            <a:ext cx="1082215" cy="872754"/>
          </a:xfrm>
          <a:prstGeom prst="rect">
            <a:avLst/>
          </a:prstGeom>
        </p:spPr>
      </p:pic>
    </p:spTree>
    <p:extLst>
      <p:ext uri="{BB962C8B-B14F-4D97-AF65-F5344CB8AC3E}">
        <p14:creationId xmlns:p14="http://schemas.microsoft.com/office/powerpoint/2010/main" val="1490552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7969"/>
            <a:ext cx="8229600" cy="857250"/>
          </a:xfrm>
        </p:spPr>
        <p:txBody>
          <a:bodyPr/>
          <a:lstStyle/>
          <a:p>
            <a:r>
              <a:rPr lang="en-US" dirty="0">
                <a:solidFill>
                  <a:srgbClr val="FFFFFF"/>
                </a:solidFill>
                <a:latin typeface="ChevinMedium"/>
                <a:cs typeface="ChevinMedium"/>
              </a:rPr>
              <a:t>Thanks &amp; Celebration</a:t>
            </a:r>
          </a:p>
        </p:txBody>
      </p:sp>
      <p:sp>
        <p:nvSpPr>
          <p:cNvPr id="3" name="Content Placeholder 2"/>
          <p:cNvSpPr>
            <a:spLocks noGrp="1"/>
          </p:cNvSpPr>
          <p:nvPr>
            <p:ph idx="1"/>
          </p:nvPr>
        </p:nvSpPr>
        <p:spPr>
          <a:xfrm>
            <a:off x="457200" y="1675263"/>
            <a:ext cx="8229600" cy="4240727"/>
          </a:xfrm>
        </p:spPr>
        <p:txBody>
          <a:bodyPr>
            <a:normAutofit fontScale="25000" lnSpcReduction="20000"/>
          </a:bodyPr>
          <a:lstStyle/>
          <a:p>
            <a:pPr marL="0" indent="0">
              <a:buNone/>
            </a:pPr>
            <a:r>
              <a:rPr lang="en-US" sz="7200" dirty="0">
                <a:solidFill>
                  <a:schemeClr val="bg1"/>
                </a:solidFill>
                <a:latin typeface="ChevinMedium"/>
                <a:cs typeface="ChevinMedium"/>
              </a:rPr>
              <a:t>Father God, </a:t>
            </a:r>
            <a:endParaRPr lang="en-IN" sz="7200" dirty="0">
              <a:solidFill>
                <a:schemeClr val="bg1"/>
              </a:solidFill>
              <a:latin typeface="ChevinMedium"/>
              <a:cs typeface="ChevinMedium"/>
            </a:endParaRPr>
          </a:p>
          <a:p>
            <a:pPr marL="0" indent="0">
              <a:buNone/>
            </a:pPr>
            <a:r>
              <a:rPr lang="en-US" sz="7200" dirty="0">
                <a:solidFill>
                  <a:schemeClr val="bg1"/>
                </a:solidFill>
                <a:latin typeface="ChevinMedium"/>
                <a:cs typeface="ChevinMedium"/>
              </a:rPr>
              <a:t> </a:t>
            </a:r>
            <a:endParaRPr lang="en-IN" sz="7200" dirty="0">
              <a:solidFill>
                <a:schemeClr val="bg1"/>
              </a:solidFill>
              <a:latin typeface="ChevinMedium"/>
              <a:cs typeface="ChevinMedium"/>
            </a:endParaRPr>
          </a:p>
          <a:p>
            <a:pPr marL="0" indent="0">
              <a:buNone/>
            </a:pPr>
            <a:r>
              <a:rPr lang="en-US" sz="7200" dirty="0">
                <a:solidFill>
                  <a:schemeClr val="bg1"/>
                </a:solidFill>
                <a:latin typeface="ChevinMedium"/>
                <a:cs typeface="ChevinMedium"/>
              </a:rPr>
              <a:t>According to your word, We give you thanks for every good gift that we have received in our lives. There are many.</a:t>
            </a:r>
            <a:endParaRPr lang="en-IN" sz="7200" dirty="0">
              <a:solidFill>
                <a:schemeClr val="bg1"/>
              </a:solidFill>
              <a:latin typeface="ChevinMedium"/>
              <a:cs typeface="ChevinMedium"/>
            </a:endParaRPr>
          </a:p>
          <a:p>
            <a:pPr marL="0" indent="0">
              <a:buNone/>
            </a:pPr>
            <a:r>
              <a:rPr lang="en-US" sz="7200" dirty="0">
                <a:solidFill>
                  <a:schemeClr val="bg1"/>
                </a:solidFill>
                <a:latin typeface="ChevinMedium"/>
                <a:cs typeface="ChevinMedium"/>
              </a:rPr>
              <a:t> </a:t>
            </a:r>
            <a:endParaRPr lang="en-IN" sz="7200" dirty="0">
              <a:solidFill>
                <a:schemeClr val="bg1"/>
              </a:solidFill>
              <a:latin typeface="ChevinMedium"/>
              <a:cs typeface="ChevinMedium"/>
            </a:endParaRPr>
          </a:p>
          <a:p>
            <a:pPr marL="0" indent="0">
              <a:buNone/>
            </a:pPr>
            <a:r>
              <a:rPr lang="en-US" sz="7200" dirty="0">
                <a:solidFill>
                  <a:schemeClr val="bg1"/>
                </a:solidFill>
                <a:latin typeface="ChevinMedium"/>
                <a:cs typeface="ChevinMedium"/>
              </a:rPr>
              <a:t>On this day, I/we give you thanks for the gift of our child/children _________(say name/s).  You are the creator and giver of life.</a:t>
            </a:r>
            <a:endParaRPr lang="en-IN" sz="7200" dirty="0">
              <a:solidFill>
                <a:schemeClr val="bg1"/>
              </a:solidFill>
              <a:latin typeface="ChevinMedium"/>
              <a:cs typeface="ChevinMedium"/>
            </a:endParaRPr>
          </a:p>
          <a:p>
            <a:pPr marL="0" indent="0">
              <a:buNone/>
            </a:pPr>
            <a:r>
              <a:rPr lang="en-US" sz="7200" dirty="0">
                <a:solidFill>
                  <a:schemeClr val="bg1"/>
                </a:solidFill>
                <a:latin typeface="ChevinMedium"/>
                <a:cs typeface="ChevinMedium"/>
              </a:rPr>
              <a:t> </a:t>
            </a:r>
            <a:endParaRPr lang="en-IN" sz="7200" dirty="0">
              <a:solidFill>
                <a:schemeClr val="bg1"/>
              </a:solidFill>
              <a:latin typeface="ChevinMedium"/>
              <a:cs typeface="ChevinMedium"/>
            </a:endParaRPr>
          </a:p>
          <a:p>
            <a:pPr marL="0" indent="0">
              <a:buNone/>
            </a:pPr>
            <a:r>
              <a:rPr lang="en-US" sz="7200" dirty="0">
                <a:solidFill>
                  <a:schemeClr val="bg1"/>
                </a:solidFill>
                <a:latin typeface="ChevinMedium"/>
                <a:cs typeface="ChevinMedium"/>
              </a:rPr>
              <a:t>Knowing that you are with us by the Holy Spirit, we celebrate this day before you.</a:t>
            </a:r>
            <a:endParaRPr lang="en-IN" sz="7200" dirty="0">
              <a:solidFill>
                <a:schemeClr val="bg1"/>
              </a:solidFill>
              <a:latin typeface="ChevinMedium"/>
              <a:cs typeface="ChevinMedium"/>
            </a:endParaRPr>
          </a:p>
          <a:p>
            <a:pPr marL="0" indent="0">
              <a:buNone/>
            </a:pPr>
            <a:r>
              <a:rPr lang="en-US" sz="7200" dirty="0">
                <a:solidFill>
                  <a:schemeClr val="bg1"/>
                </a:solidFill>
                <a:latin typeface="ChevinMedium"/>
                <a:cs typeface="ChevinMedium"/>
              </a:rPr>
              <a:t> </a:t>
            </a:r>
            <a:endParaRPr lang="en-IN" sz="7200" dirty="0">
              <a:solidFill>
                <a:schemeClr val="bg1"/>
              </a:solidFill>
              <a:latin typeface="ChevinMedium"/>
              <a:cs typeface="ChevinMedium"/>
            </a:endParaRPr>
          </a:p>
          <a:p>
            <a:pPr marL="0" indent="0">
              <a:buNone/>
            </a:pPr>
            <a:r>
              <a:rPr lang="en-US" sz="7200" dirty="0">
                <a:solidFill>
                  <a:schemeClr val="bg1"/>
                </a:solidFill>
                <a:latin typeface="ChevinMedium"/>
                <a:cs typeface="ChevinMedium"/>
              </a:rPr>
              <a:t>We do this along with our friends, family and church community for whom we also give you thanks.</a:t>
            </a:r>
            <a:endParaRPr lang="en-IN" sz="7200" dirty="0">
              <a:solidFill>
                <a:schemeClr val="bg1"/>
              </a:solidFill>
              <a:latin typeface="ChevinMedium"/>
              <a:cs typeface="ChevinMedium"/>
            </a:endParaRPr>
          </a:p>
          <a:p>
            <a:pPr marL="0" indent="0">
              <a:buNone/>
            </a:pPr>
            <a:r>
              <a:rPr lang="en-US" sz="7200" dirty="0">
                <a:solidFill>
                  <a:schemeClr val="bg1"/>
                </a:solidFill>
                <a:latin typeface="ChevinMedium"/>
                <a:cs typeface="ChevinMedium"/>
              </a:rPr>
              <a:t> </a:t>
            </a:r>
            <a:endParaRPr lang="en-IN" sz="7200" dirty="0">
              <a:solidFill>
                <a:schemeClr val="bg1"/>
              </a:solidFill>
              <a:latin typeface="ChevinMedium"/>
              <a:cs typeface="ChevinMedium"/>
            </a:endParaRPr>
          </a:p>
          <a:p>
            <a:pPr marL="0" indent="0">
              <a:buNone/>
            </a:pPr>
            <a:r>
              <a:rPr lang="en-US" sz="7200" dirty="0">
                <a:solidFill>
                  <a:schemeClr val="bg1"/>
                </a:solidFill>
                <a:latin typeface="ChevinMedium"/>
                <a:cs typeface="ChevinMedium"/>
              </a:rPr>
              <a:t>In the name of Jesus we praise you. </a:t>
            </a:r>
          </a:p>
          <a:p>
            <a:pPr marL="0" indent="0">
              <a:buNone/>
            </a:pPr>
            <a:endParaRPr lang="en-US" sz="7200" dirty="0">
              <a:solidFill>
                <a:schemeClr val="bg1"/>
              </a:solidFill>
              <a:latin typeface="ChevinMedium"/>
              <a:cs typeface="ChevinMedium"/>
            </a:endParaRPr>
          </a:p>
          <a:p>
            <a:pPr marL="0" indent="0">
              <a:buNone/>
            </a:pPr>
            <a:r>
              <a:rPr lang="en-US" sz="7200" dirty="0">
                <a:solidFill>
                  <a:schemeClr val="bg1"/>
                </a:solidFill>
                <a:latin typeface="ChevinMedium"/>
                <a:cs typeface="ChevinMedium"/>
              </a:rPr>
              <a:t>Amen.</a:t>
            </a:r>
            <a:endParaRPr lang="en-IN" sz="7200" dirty="0">
              <a:solidFill>
                <a:schemeClr val="bg1"/>
              </a:solidFill>
              <a:latin typeface="ChevinMedium"/>
              <a:cs typeface="ChevinMedium"/>
            </a:endParaRPr>
          </a:p>
          <a:p>
            <a:pPr marL="0" indent="0">
              <a:buNone/>
            </a:pPr>
            <a:endParaRPr lang="en-US" dirty="0">
              <a:solidFill>
                <a:schemeClr val="bg1"/>
              </a:solidFill>
            </a:endParaRPr>
          </a:p>
        </p:txBody>
      </p:sp>
    </p:spTree>
    <p:extLst>
      <p:ext uri="{BB962C8B-B14F-4D97-AF65-F5344CB8AC3E}">
        <p14:creationId xmlns:p14="http://schemas.microsoft.com/office/powerpoint/2010/main" val="18335452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7969"/>
            <a:ext cx="8229600" cy="857250"/>
          </a:xfrm>
        </p:spPr>
        <p:txBody>
          <a:bodyPr/>
          <a:lstStyle/>
          <a:p>
            <a:r>
              <a:rPr lang="en-US" dirty="0">
                <a:solidFill>
                  <a:srgbClr val="FFFFFF"/>
                </a:solidFill>
                <a:latin typeface="ChevinMedium"/>
                <a:cs typeface="ChevinMedium"/>
              </a:rPr>
              <a:t>Dedicating</a:t>
            </a:r>
          </a:p>
        </p:txBody>
      </p:sp>
      <p:sp>
        <p:nvSpPr>
          <p:cNvPr id="3" name="Content Placeholder 2"/>
          <p:cNvSpPr>
            <a:spLocks noGrp="1"/>
          </p:cNvSpPr>
          <p:nvPr>
            <p:ph idx="1"/>
          </p:nvPr>
        </p:nvSpPr>
        <p:spPr>
          <a:xfrm>
            <a:off x="457200" y="1632210"/>
            <a:ext cx="8229600" cy="4273016"/>
          </a:xfrm>
        </p:spPr>
        <p:txBody>
          <a:bodyPr>
            <a:normAutofit fontScale="55000" lnSpcReduction="20000"/>
          </a:bodyPr>
          <a:lstStyle/>
          <a:p>
            <a:pPr marL="0" indent="0">
              <a:buNone/>
            </a:pPr>
            <a:r>
              <a:rPr lang="en-US" dirty="0">
                <a:solidFill>
                  <a:srgbClr val="FFFFFF"/>
                </a:solidFill>
                <a:latin typeface="ChevinMedium"/>
                <a:cs typeface="ChevinMedium"/>
              </a:rPr>
              <a:t>Father God, </a:t>
            </a:r>
            <a:endParaRPr lang="en-IN" dirty="0">
              <a:solidFill>
                <a:srgbClr val="FFFFFF"/>
              </a:solidFill>
              <a:latin typeface="ChevinMedium"/>
              <a:cs typeface="ChevinMedium"/>
            </a:endParaRPr>
          </a:p>
          <a:p>
            <a:pPr marL="0" indent="0">
              <a:buNone/>
            </a:pPr>
            <a:r>
              <a:rPr lang="en-US" dirty="0">
                <a:solidFill>
                  <a:srgbClr val="FFFFFF"/>
                </a:solidFill>
                <a:latin typeface="ChevinMedium"/>
                <a:cs typeface="ChevinMedium"/>
              </a:rPr>
              <a:t> </a:t>
            </a:r>
            <a:endParaRPr lang="en-IN" dirty="0">
              <a:solidFill>
                <a:srgbClr val="FFFFFF"/>
              </a:solidFill>
              <a:latin typeface="ChevinMedium"/>
              <a:cs typeface="ChevinMedium"/>
            </a:endParaRPr>
          </a:p>
          <a:p>
            <a:pPr marL="0" indent="0">
              <a:buNone/>
            </a:pPr>
            <a:r>
              <a:rPr lang="en-US" dirty="0">
                <a:solidFill>
                  <a:srgbClr val="FFFFFF"/>
                </a:solidFill>
                <a:latin typeface="ChevinMedium"/>
                <a:cs typeface="ChevinMedium"/>
              </a:rPr>
              <a:t>I dedicate my child/children……….(say name/s) to your care and involvement.  Trusting that you will work in their lives for salvation by your Holy Spirit.  May they grow to know and serve you.  </a:t>
            </a:r>
            <a:endParaRPr lang="en-IN" dirty="0">
              <a:solidFill>
                <a:srgbClr val="FFFFFF"/>
              </a:solidFill>
              <a:latin typeface="ChevinMedium"/>
              <a:cs typeface="ChevinMedium"/>
            </a:endParaRPr>
          </a:p>
          <a:p>
            <a:pPr marL="0" indent="0">
              <a:buNone/>
            </a:pPr>
            <a:r>
              <a:rPr lang="en-US" dirty="0">
                <a:solidFill>
                  <a:srgbClr val="FFFFFF"/>
                </a:solidFill>
                <a:latin typeface="ChevinMedium"/>
                <a:cs typeface="ChevinMedium"/>
              </a:rPr>
              <a:t> </a:t>
            </a:r>
            <a:endParaRPr lang="en-IN" dirty="0">
              <a:solidFill>
                <a:srgbClr val="FFFFFF"/>
              </a:solidFill>
              <a:latin typeface="ChevinMedium"/>
              <a:cs typeface="ChevinMedium"/>
            </a:endParaRPr>
          </a:p>
          <a:p>
            <a:pPr marL="0" indent="0">
              <a:buNone/>
            </a:pPr>
            <a:r>
              <a:rPr lang="en-US" dirty="0">
                <a:solidFill>
                  <a:srgbClr val="FFFFFF"/>
                </a:solidFill>
                <a:latin typeface="ChevinMedium"/>
                <a:cs typeface="ChevinMedium"/>
              </a:rPr>
              <a:t>May they be a Christ-like blessing to their friends, family and to society as they grow older.</a:t>
            </a:r>
            <a:endParaRPr lang="en-IN" dirty="0">
              <a:solidFill>
                <a:srgbClr val="FFFFFF"/>
              </a:solidFill>
              <a:latin typeface="ChevinMedium"/>
              <a:cs typeface="ChevinMedium"/>
            </a:endParaRPr>
          </a:p>
          <a:p>
            <a:pPr marL="0" indent="0">
              <a:buNone/>
            </a:pPr>
            <a:r>
              <a:rPr lang="en-US" dirty="0">
                <a:solidFill>
                  <a:srgbClr val="FFFFFF"/>
                </a:solidFill>
                <a:latin typeface="ChevinMedium"/>
                <a:cs typeface="ChevinMedium"/>
              </a:rPr>
              <a:t> </a:t>
            </a:r>
            <a:endParaRPr lang="en-IN" dirty="0">
              <a:solidFill>
                <a:srgbClr val="FFFFFF"/>
              </a:solidFill>
              <a:latin typeface="ChevinMedium"/>
              <a:cs typeface="ChevinMedium"/>
            </a:endParaRPr>
          </a:p>
          <a:p>
            <a:pPr marL="0" indent="0">
              <a:buNone/>
            </a:pPr>
            <a:r>
              <a:rPr lang="en-US" dirty="0">
                <a:solidFill>
                  <a:srgbClr val="FFFFFF"/>
                </a:solidFill>
                <a:latin typeface="ChevinMedium"/>
                <a:cs typeface="ChevinMedium"/>
              </a:rPr>
              <a:t>We dedicate ourselves to love our child/children, to provide and care for them. </a:t>
            </a:r>
            <a:endParaRPr lang="en-IN" dirty="0">
              <a:solidFill>
                <a:srgbClr val="FFFFFF"/>
              </a:solidFill>
              <a:latin typeface="ChevinMedium"/>
              <a:cs typeface="ChevinMedium"/>
            </a:endParaRPr>
          </a:p>
          <a:p>
            <a:pPr marL="0" indent="0">
              <a:buNone/>
            </a:pPr>
            <a:r>
              <a:rPr lang="en-US" dirty="0">
                <a:solidFill>
                  <a:srgbClr val="FFFFFF"/>
                </a:solidFill>
                <a:latin typeface="ChevinMedium"/>
                <a:cs typeface="ChevinMedium"/>
              </a:rPr>
              <a:t> </a:t>
            </a:r>
            <a:endParaRPr lang="en-IN" dirty="0">
              <a:solidFill>
                <a:srgbClr val="FFFFFF"/>
              </a:solidFill>
              <a:latin typeface="ChevinMedium"/>
              <a:cs typeface="ChevinMedium"/>
            </a:endParaRPr>
          </a:p>
          <a:p>
            <a:pPr marL="0" indent="0">
              <a:buNone/>
            </a:pPr>
            <a:r>
              <a:rPr lang="en-US" dirty="0">
                <a:solidFill>
                  <a:srgbClr val="FFFFFF"/>
                </a:solidFill>
                <a:latin typeface="ChevinMedium"/>
                <a:cs typeface="ChevinMedium"/>
              </a:rPr>
              <a:t>We will teach them your ways through the wisdom of your word. </a:t>
            </a:r>
          </a:p>
          <a:p>
            <a:pPr marL="0" indent="0">
              <a:buNone/>
            </a:pPr>
            <a:r>
              <a:rPr lang="en-US" dirty="0">
                <a:solidFill>
                  <a:srgbClr val="FFFFFF"/>
                </a:solidFill>
                <a:latin typeface="ChevinMedium"/>
                <a:cs typeface="ChevinMedium"/>
              </a:rPr>
              <a:t> </a:t>
            </a:r>
            <a:endParaRPr lang="en-IN" dirty="0">
              <a:solidFill>
                <a:srgbClr val="FFFFFF"/>
              </a:solidFill>
              <a:latin typeface="ChevinMedium"/>
              <a:cs typeface="ChevinMedium"/>
            </a:endParaRPr>
          </a:p>
          <a:p>
            <a:pPr marL="0" indent="0">
              <a:buNone/>
            </a:pPr>
            <a:r>
              <a:rPr lang="en-US" dirty="0">
                <a:solidFill>
                  <a:srgbClr val="FFFFFF"/>
                </a:solidFill>
                <a:latin typeface="ChevinMedium"/>
                <a:cs typeface="ChevinMedium"/>
              </a:rPr>
              <a:t>Amen</a:t>
            </a:r>
            <a:endParaRPr lang="en-IN" dirty="0">
              <a:solidFill>
                <a:srgbClr val="FFFFFF"/>
              </a:solidFill>
              <a:latin typeface="ChevinMedium"/>
              <a:cs typeface="ChevinMedium"/>
            </a:endParaRPr>
          </a:p>
          <a:p>
            <a:pPr marL="0" indent="0">
              <a:buNone/>
            </a:pPr>
            <a:endParaRPr lang="en-US" dirty="0">
              <a:solidFill>
                <a:srgbClr val="FFFFFF"/>
              </a:solidFill>
            </a:endParaRPr>
          </a:p>
        </p:txBody>
      </p:sp>
    </p:spTree>
    <p:extLst>
      <p:ext uri="{BB962C8B-B14F-4D97-AF65-F5344CB8AC3E}">
        <p14:creationId xmlns:p14="http://schemas.microsoft.com/office/powerpoint/2010/main" val="3816855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8732"/>
            <a:ext cx="8229600" cy="857250"/>
          </a:xfrm>
        </p:spPr>
        <p:txBody>
          <a:bodyPr/>
          <a:lstStyle/>
          <a:p>
            <a:r>
              <a:rPr lang="en-US" dirty="0">
                <a:solidFill>
                  <a:srgbClr val="FFFFFF"/>
                </a:solidFill>
                <a:latin typeface="ChevinMedium"/>
                <a:cs typeface="ChevinMedium"/>
              </a:rPr>
              <a:t>Asking</a:t>
            </a:r>
          </a:p>
        </p:txBody>
      </p:sp>
      <p:sp>
        <p:nvSpPr>
          <p:cNvPr id="3" name="Content Placeholder 2"/>
          <p:cNvSpPr>
            <a:spLocks noGrp="1"/>
          </p:cNvSpPr>
          <p:nvPr>
            <p:ph idx="1"/>
          </p:nvPr>
        </p:nvSpPr>
        <p:spPr>
          <a:xfrm>
            <a:off x="457200" y="1619115"/>
            <a:ext cx="8229600" cy="4284768"/>
          </a:xfrm>
        </p:spPr>
        <p:txBody>
          <a:bodyPr>
            <a:normAutofit fontScale="40000" lnSpcReduction="20000"/>
          </a:bodyPr>
          <a:lstStyle/>
          <a:p>
            <a:pPr marL="0" indent="0">
              <a:buNone/>
            </a:pPr>
            <a:r>
              <a:rPr lang="en-US" sz="4500" dirty="0">
                <a:solidFill>
                  <a:srgbClr val="FFFFFF"/>
                </a:solidFill>
                <a:latin typeface="ChevinMedium"/>
                <a:cs typeface="ChevinMedium"/>
              </a:rPr>
              <a:t>Father God,</a:t>
            </a:r>
            <a:endParaRPr lang="en-IN" sz="4500" dirty="0">
              <a:solidFill>
                <a:srgbClr val="FFFFFF"/>
              </a:solidFill>
              <a:latin typeface="ChevinMedium"/>
              <a:cs typeface="ChevinMedium"/>
            </a:endParaRPr>
          </a:p>
          <a:p>
            <a:pPr marL="0" indent="0">
              <a:buNone/>
            </a:pPr>
            <a:r>
              <a:rPr lang="en-US" sz="4500" dirty="0">
                <a:solidFill>
                  <a:srgbClr val="FFFFFF"/>
                </a:solidFill>
                <a:latin typeface="ChevinMedium"/>
                <a:cs typeface="ChevinMedium"/>
              </a:rPr>
              <a:t> </a:t>
            </a:r>
            <a:endParaRPr lang="en-IN" sz="4500" dirty="0">
              <a:solidFill>
                <a:srgbClr val="FFFFFF"/>
              </a:solidFill>
              <a:latin typeface="ChevinMedium"/>
              <a:cs typeface="ChevinMedium"/>
            </a:endParaRPr>
          </a:p>
          <a:p>
            <a:pPr marL="0" indent="0">
              <a:buNone/>
            </a:pPr>
            <a:r>
              <a:rPr lang="en-US" sz="4500" dirty="0">
                <a:solidFill>
                  <a:srgbClr val="FFFFFF"/>
                </a:solidFill>
                <a:latin typeface="ChevinMedium"/>
                <a:cs typeface="ChevinMedium"/>
              </a:rPr>
              <a:t>You are the perfect Father and so we pray for your wisdom in our parenting.  </a:t>
            </a:r>
            <a:endParaRPr lang="en-IN" sz="4500" dirty="0">
              <a:solidFill>
                <a:srgbClr val="FFFFFF"/>
              </a:solidFill>
              <a:latin typeface="ChevinMedium"/>
              <a:cs typeface="ChevinMedium"/>
            </a:endParaRPr>
          </a:p>
          <a:p>
            <a:pPr marL="0" indent="0">
              <a:buNone/>
            </a:pPr>
            <a:r>
              <a:rPr lang="en-US" sz="4500" dirty="0">
                <a:solidFill>
                  <a:srgbClr val="FFFFFF"/>
                </a:solidFill>
                <a:latin typeface="ChevinMedium"/>
                <a:cs typeface="ChevinMedium"/>
              </a:rPr>
              <a:t> </a:t>
            </a:r>
            <a:endParaRPr lang="en-IN" sz="4500" dirty="0">
              <a:solidFill>
                <a:srgbClr val="FFFFFF"/>
              </a:solidFill>
              <a:latin typeface="ChevinMedium"/>
              <a:cs typeface="ChevinMedium"/>
            </a:endParaRPr>
          </a:p>
          <a:p>
            <a:pPr marL="0" indent="0">
              <a:buNone/>
            </a:pPr>
            <a:r>
              <a:rPr lang="en-US" sz="4500" dirty="0">
                <a:solidFill>
                  <a:srgbClr val="FFFFFF"/>
                </a:solidFill>
                <a:latin typeface="ChevinMedium"/>
                <a:cs typeface="ChevinMedium"/>
              </a:rPr>
              <a:t>We ask that your grace and strength would carry us through every season, both easy and hard.  Help us through every challenge and pressure faced.  </a:t>
            </a:r>
            <a:endParaRPr lang="en-IN" sz="4500" dirty="0">
              <a:solidFill>
                <a:srgbClr val="FFFFFF"/>
              </a:solidFill>
              <a:latin typeface="ChevinMedium"/>
              <a:cs typeface="ChevinMedium"/>
            </a:endParaRPr>
          </a:p>
          <a:p>
            <a:pPr marL="0" indent="0">
              <a:buNone/>
            </a:pPr>
            <a:r>
              <a:rPr lang="en-US" sz="4500" dirty="0">
                <a:solidFill>
                  <a:srgbClr val="FFFFFF"/>
                </a:solidFill>
                <a:latin typeface="ChevinMedium"/>
                <a:cs typeface="ChevinMedium"/>
              </a:rPr>
              <a:t> </a:t>
            </a:r>
            <a:endParaRPr lang="en-IN" sz="4500" dirty="0">
              <a:solidFill>
                <a:srgbClr val="FFFFFF"/>
              </a:solidFill>
              <a:latin typeface="ChevinMedium"/>
              <a:cs typeface="ChevinMedium"/>
            </a:endParaRPr>
          </a:p>
          <a:p>
            <a:pPr marL="0" indent="0">
              <a:buNone/>
            </a:pPr>
            <a:r>
              <a:rPr lang="en-US" sz="4500" dirty="0">
                <a:solidFill>
                  <a:srgbClr val="FFFFFF"/>
                </a:solidFill>
                <a:latin typeface="ChevinMedium"/>
                <a:cs typeface="ChevinMedium"/>
              </a:rPr>
              <a:t>May we all grow together, stronger and deeper as a family as your Spirit works in us.</a:t>
            </a:r>
            <a:endParaRPr lang="en-IN" sz="4500" dirty="0">
              <a:solidFill>
                <a:srgbClr val="FFFFFF"/>
              </a:solidFill>
              <a:latin typeface="ChevinMedium"/>
              <a:cs typeface="ChevinMedium"/>
            </a:endParaRPr>
          </a:p>
          <a:p>
            <a:pPr marL="0" indent="0">
              <a:buNone/>
            </a:pPr>
            <a:r>
              <a:rPr lang="en-US" sz="4500" dirty="0">
                <a:solidFill>
                  <a:srgbClr val="FFFFFF"/>
                </a:solidFill>
                <a:latin typeface="ChevinMedium"/>
                <a:cs typeface="ChevinMedium"/>
              </a:rPr>
              <a:t> </a:t>
            </a:r>
            <a:endParaRPr lang="en-IN" sz="4500" dirty="0">
              <a:solidFill>
                <a:srgbClr val="FFFFFF"/>
              </a:solidFill>
              <a:latin typeface="ChevinMedium"/>
              <a:cs typeface="ChevinMedium"/>
            </a:endParaRPr>
          </a:p>
          <a:p>
            <a:pPr marL="0" indent="0">
              <a:buNone/>
            </a:pPr>
            <a:r>
              <a:rPr lang="en-US" sz="4500" dirty="0">
                <a:solidFill>
                  <a:srgbClr val="FFFFFF"/>
                </a:solidFill>
                <a:latin typeface="ChevinMedium"/>
                <a:cs typeface="ChevinMedium"/>
              </a:rPr>
              <a:t>Help us to make right choices that will promote righteousness and truth in the lives of our child/children_________(say name/s).</a:t>
            </a:r>
            <a:endParaRPr lang="en-IN" sz="4500" dirty="0">
              <a:solidFill>
                <a:srgbClr val="FFFFFF"/>
              </a:solidFill>
              <a:latin typeface="ChevinMedium"/>
              <a:cs typeface="ChevinMedium"/>
            </a:endParaRPr>
          </a:p>
          <a:p>
            <a:pPr marL="0" indent="0">
              <a:buNone/>
            </a:pPr>
            <a:r>
              <a:rPr lang="en-US" sz="4500" dirty="0">
                <a:solidFill>
                  <a:srgbClr val="FFFFFF"/>
                </a:solidFill>
                <a:latin typeface="ChevinMedium"/>
                <a:cs typeface="ChevinMedium"/>
              </a:rPr>
              <a:t> </a:t>
            </a:r>
            <a:endParaRPr lang="en-IN" sz="4500" dirty="0">
              <a:solidFill>
                <a:srgbClr val="FFFFFF"/>
              </a:solidFill>
              <a:latin typeface="ChevinMedium"/>
              <a:cs typeface="ChevinMedium"/>
            </a:endParaRPr>
          </a:p>
          <a:p>
            <a:pPr marL="0" indent="0">
              <a:buNone/>
            </a:pPr>
            <a:r>
              <a:rPr lang="en-US" sz="4500" dirty="0">
                <a:solidFill>
                  <a:srgbClr val="FFFFFF"/>
                </a:solidFill>
                <a:latin typeface="ChevinMedium"/>
                <a:cs typeface="ChevinMedium"/>
              </a:rPr>
              <a:t>We ask this in Jesus name</a:t>
            </a:r>
          </a:p>
          <a:p>
            <a:pPr marL="0" indent="0">
              <a:buNone/>
            </a:pPr>
            <a:endParaRPr lang="en-IN" sz="4500" dirty="0">
              <a:solidFill>
                <a:srgbClr val="FFFFFF"/>
              </a:solidFill>
              <a:latin typeface="ChevinMedium"/>
              <a:cs typeface="ChevinMedium"/>
            </a:endParaRPr>
          </a:p>
          <a:p>
            <a:pPr marL="0" indent="0">
              <a:buNone/>
            </a:pPr>
            <a:r>
              <a:rPr lang="en-US" sz="4500" dirty="0">
                <a:solidFill>
                  <a:srgbClr val="FFFFFF"/>
                </a:solidFill>
                <a:latin typeface="ChevinMedium"/>
                <a:cs typeface="ChevinMedium"/>
              </a:rPr>
              <a:t>Amen</a:t>
            </a:r>
            <a:endParaRPr lang="en-IN" sz="4500" dirty="0">
              <a:solidFill>
                <a:srgbClr val="FFFFFF"/>
              </a:solidFill>
              <a:latin typeface="ChevinMedium"/>
              <a:cs typeface="ChevinMedium"/>
            </a:endParaRPr>
          </a:p>
          <a:p>
            <a:pPr marL="0" indent="0">
              <a:buNone/>
            </a:pPr>
            <a:endParaRPr lang="en-US" dirty="0">
              <a:solidFill>
                <a:srgbClr val="FFFFFF"/>
              </a:solidFill>
            </a:endParaRPr>
          </a:p>
        </p:txBody>
      </p:sp>
    </p:spTree>
    <p:extLst>
      <p:ext uri="{BB962C8B-B14F-4D97-AF65-F5344CB8AC3E}">
        <p14:creationId xmlns:p14="http://schemas.microsoft.com/office/powerpoint/2010/main" val="14600213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4" name="Content Placeholder 3"/>
          <p:cNvPicPr>
            <a:picLocks noGrp="1" noChangeAspect="1"/>
          </p:cNvPicPr>
          <p:nvPr>
            <p:ph idx="1"/>
          </p:nvPr>
        </p:nvPicPr>
        <p:blipFill>
          <a:blip r:embed="rId2"/>
          <a:srcRect l="-25879" r="-25879"/>
          <a:stretch>
            <a:fillRect/>
          </a:stretch>
        </p:blipFill>
        <p:spPr>
          <a:xfrm>
            <a:off x="-1396033" y="996396"/>
            <a:ext cx="11970587" cy="4937521"/>
          </a:xfrm>
        </p:spPr>
      </p:pic>
      <p:pic>
        <p:nvPicPr>
          <p:cNvPr id="5" name="Picture 4"/>
          <p:cNvPicPr>
            <a:picLocks noChangeAspect="1"/>
          </p:cNvPicPr>
          <p:nvPr/>
        </p:nvPicPr>
        <p:blipFill>
          <a:blip r:embed="rId3"/>
          <a:stretch>
            <a:fillRect/>
          </a:stretch>
        </p:blipFill>
        <p:spPr>
          <a:xfrm>
            <a:off x="6686707" y="4620859"/>
            <a:ext cx="1602220" cy="1201665"/>
          </a:xfrm>
          <a:prstGeom prst="rect">
            <a:avLst/>
          </a:prstGeom>
        </p:spPr>
      </p:pic>
      <p:pic>
        <p:nvPicPr>
          <p:cNvPr id="7" name="Picture 6">
            <a:extLst>
              <a:ext uri="{FF2B5EF4-FFF2-40B4-BE49-F238E27FC236}">
                <a16:creationId xmlns:a16="http://schemas.microsoft.com/office/drawing/2014/main" id="{369B01AC-0114-A853-438D-02AC223A7A8C}"/>
              </a:ext>
            </a:extLst>
          </p:cNvPr>
          <p:cNvPicPr>
            <a:picLocks noChangeAspect="1"/>
          </p:cNvPicPr>
          <p:nvPr/>
        </p:nvPicPr>
        <p:blipFill>
          <a:blip r:embed="rId4"/>
          <a:stretch>
            <a:fillRect/>
          </a:stretch>
        </p:blipFill>
        <p:spPr>
          <a:xfrm>
            <a:off x="901568" y="4717830"/>
            <a:ext cx="1082215" cy="872754"/>
          </a:xfrm>
          <a:prstGeom prst="rect">
            <a:avLst/>
          </a:prstGeom>
        </p:spPr>
      </p:pic>
    </p:spTree>
    <p:extLst>
      <p:ext uri="{BB962C8B-B14F-4D97-AF65-F5344CB8AC3E}">
        <p14:creationId xmlns:p14="http://schemas.microsoft.com/office/powerpoint/2010/main" val="221903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Praise</a:t>
            </a:r>
          </a:p>
          <a:p>
            <a:br>
              <a:rPr lang="en-GB" sz="1200" dirty="0">
                <a:solidFill>
                  <a:schemeClr val="bg1"/>
                </a:solidFill>
              </a:rPr>
            </a:br>
            <a:r>
              <a:rPr lang="en-GB" sz="1200" dirty="0">
                <a:solidFill>
                  <a:schemeClr val="bg1"/>
                </a:solidFill>
              </a:rPr>
              <a:t>CCLI Song # 7213077</a:t>
            </a:r>
          </a:p>
          <a:p>
            <a:endParaRPr lang="en-GB" sz="1200" dirty="0">
              <a:solidFill>
                <a:schemeClr val="bg1"/>
              </a:solidFill>
            </a:endParaRPr>
          </a:p>
          <a:p>
            <a:r>
              <a:rPr lang="en-GB" sz="1200" dirty="0">
                <a:solidFill>
                  <a:schemeClr val="bg1"/>
                </a:solidFill>
              </a:rPr>
              <a:t>© Brandon Lake </a:t>
            </a:r>
            <a:r>
              <a:rPr lang="en-GB" sz="1200" dirty="0" err="1">
                <a:solidFill>
                  <a:schemeClr val="bg1"/>
                </a:solidFill>
              </a:rPr>
              <a:t>MusicFor</a:t>
            </a:r>
            <a:r>
              <a:rPr lang="en-GB" sz="1200" dirty="0">
                <a:solidFill>
                  <a:schemeClr val="bg1"/>
                </a:solidFill>
              </a:rPr>
              <a:t> Humans </a:t>
            </a:r>
            <a:r>
              <a:rPr lang="en-GB" sz="1200" dirty="0" err="1">
                <a:solidFill>
                  <a:schemeClr val="bg1"/>
                </a:solidFill>
              </a:rPr>
              <a:t>PublishingMaverick</a:t>
            </a:r>
            <a:r>
              <a:rPr lang="en-GB" sz="1200" dirty="0">
                <a:solidFill>
                  <a:schemeClr val="bg1"/>
                </a:solidFill>
              </a:rPr>
              <a:t> City </a:t>
            </a:r>
            <a:r>
              <a:rPr lang="en-GB" sz="1200" dirty="0" err="1">
                <a:solidFill>
                  <a:schemeClr val="bg1"/>
                </a:solidFill>
              </a:rPr>
              <a:t>PublishingCapitol</a:t>
            </a:r>
            <a:r>
              <a:rPr lang="en-GB" sz="1200" dirty="0">
                <a:solidFill>
                  <a:schemeClr val="bg1"/>
                </a:solidFill>
              </a:rPr>
              <a:t> CMG </a:t>
            </a:r>
            <a:r>
              <a:rPr lang="en-GB" sz="1200" dirty="0" err="1">
                <a:solidFill>
                  <a:schemeClr val="bg1"/>
                </a:solidFill>
              </a:rPr>
              <a:t>GenesisCapitol</a:t>
            </a:r>
            <a:r>
              <a:rPr lang="en-GB" sz="1200" dirty="0">
                <a:solidFill>
                  <a:schemeClr val="bg1"/>
                </a:solidFill>
              </a:rPr>
              <a:t> CMG </a:t>
            </a:r>
            <a:r>
              <a:rPr lang="en-GB" sz="1200" dirty="0" err="1">
                <a:solidFill>
                  <a:schemeClr val="bg1"/>
                </a:solidFill>
              </a:rPr>
              <a:t>ParagonHousefires</a:t>
            </a:r>
            <a:r>
              <a:rPr lang="en-GB" sz="1200" dirty="0">
                <a:solidFill>
                  <a:schemeClr val="bg1"/>
                </a:solidFill>
              </a:rPr>
              <a:t> </a:t>
            </a:r>
            <a:r>
              <a:rPr lang="en-GB" sz="1200" dirty="0" err="1">
                <a:solidFill>
                  <a:schemeClr val="bg1"/>
                </a:solidFill>
              </a:rPr>
              <a:t>SoundsWriter's</a:t>
            </a:r>
            <a:r>
              <a:rPr lang="en-GB" sz="1200" dirty="0">
                <a:solidFill>
                  <a:schemeClr val="bg1"/>
                </a:solidFill>
              </a:rPr>
              <a:t> Roof </a:t>
            </a:r>
            <a:r>
              <a:rPr lang="en-GB" sz="1200" dirty="0" err="1">
                <a:solidFill>
                  <a:schemeClr val="bg1"/>
                </a:solidFill>
              </a:rPr>
              <a:t>PublishingMusic</a:t>
            </a:r>
            <a:r>
              <a:rPr lang="en-GB" sz="1200" dirty="0">
                <a:solidFill>
                  <a:schemeClr val="bg1"/>
                </a:solidFill>
              </a:rPr>
              <a:t> by Elevation Worship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Note: Reproduction of this sheet music requires a CCLI Music Reproduction Licence. Please report all copies.</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9403829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he Blessing _ Sing-Along Version _ Elevation Church Kids">
            <a:hlinkClick r:id="" action="ppaction://media"/>
            <a:extLst>
              <a:ext uri="{FF2B5EF4-FFF2-40B4-BE49-F238E27FC236}">
                <a16:creationId xmlns:a16="http://schemas.microsoft.com/office/drawing/2014/main" id="{A8FE293F-985F-8493-672C-D4F1E22E07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64704"/>
            <a:ext cx="9144000" cy="5143500"/>
          </a:xfrm>
          <a:prstGeom prst="rect">
            <a:avLst/>
          </a:prstGeom>
        </p:spPr>
      </p:pic>
    </p:spTree>
    <p:extLst>
      <p:ext uri="{BB962C8B-B14F-4D97-AF65-F5344CB8AC3E}">
        <p14:creationId xmlns:p14="http://schemas.microsoft.com/office/powerpoint/2010/main" val="82602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ach the Word#6. “Broken preachers.” – Morningside church of Christ">
            <a:extLst>
              <a:ext uri="{FF2B5EF4-FFF2-40B4-BE49-F238E27FC236}">
                <a16:creationId xmlns:a16="http://schemas.microsoft.com/office/drawing/2014/main" id="{2AA83B72-9961-C11B-4973-8C7748297C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90"/>
          <a:stretch/>
        </p:blipFill>
        <p:spPr bwMode="auto">
          <a:xfrm>
            <a:off x="539552" y="1052736"/>
            <a:ext cx="8229600" cy="4525963"/>
          </a:xfrm>
          <a:prstGeom prst="rect">
            <a:avLst/>
          </a:prstGeom>
          <a:solidFill>
            <a:srgbClr val="FFFFFF"/>
          </a:solidFill>
        </p:spPr>
      </p:pic>
    </p:spTree>
    <p:extLst>
      <p:ext uri="{BB962C8B-B14F-4D97-AF65-F5344CB8AC3E}">
        <p14:creationId xmlns:p14="http://schemas.microsoft.com/office/powerpoint/2010/main" val="653079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870635"/>
            <a:ext cx="8520600" cy="572700"/>
          </a:xfrm>
          <a:prstGeom prst="rect">
            <a:avLst/>
          </a:prstGeom>
        </p:spPr>
        <p:txBody>
          <a:bodyPr spcFirstLastPara="1" vert="horz" wrap="square" lIns="91425" tIns="91425" rIns="91425" bIns="91425" rtlCol="0" anchor="t" anchorCtr="0">
            <a:normAutofit fontScale="90000"/>
          </a:bodyPr>
          <a:lstStyle/>
          <a:p>
            <a:pPr algn="l"/>
            <a:r>
              <a:rPr lang="en-GB" dirty="0">
                <a:solidFill>
                  <a:schemeClr val="bg1"/>
                </a:solidFill>
              </a:rPr>
              <a:t>Mark 10 v 13-16 NIV</a:t>
            </a:r>
            <a:endParaRPr dirty="0">
              <a:solidFill>
                <a:schemeClr val="bg1"/>
              </a:solidFill>
            </a:endParaRPr>
          </a:p>
        </p:txBody>
      </p:sp>
      <p:sp>
        <p:nvSpPr>
          <p:cNvPr id="55" name="Google Shape;55;p13"/>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rtlCol="0" anchor="t" anchorCtr="0">
            <a:normAutofit fontScale="70000" lnSpcReduction="20000"/>
          </a:bodyPr>
          <a:lstStyle/>
          <a:p>
            <a:pPr marL="0" indent="0">
              <a:buNone/>
            </a:pPr>
            <a:r>
              <a:rPr lang="en-GB" dirty="0">
                <a:solidFill>
                  <a:schemeClr val="bg1"/>
                </a:solidFill>
              </a:rPr>
              <a:t>People were bringing little children to Jesus for him to place his hands on them, but the disciples rebuked them,</a:t>
            </a:r>
            <a:endParaRPr dirty="0">
              <a:solidFill>
                <a:schemeClr val="bg1"/>
              </a:solidFill>
            </a:endParaRPr>
          </a:p>
          <a:p>
            <a:pPr marL="0" indent="0">
              <a:spcBef>
                <a:spcPts val="1200"/>
              </a:spcBef>
              <a:buNone/>
            </a:pPr>
            <a:r>
              <a:rPr lang="en-GB" dirty="0">
                <a:solidFill>
                  <a:schemeClr val="bg1"/>
                </a:solidFill>
              </a:rPr>
              <a:t>When Jesus saw this, he was indignant, he said to them “let the little children come to me, and do not hinder them, for the kingdom of God belongs to such as these”</a:t>
            </a:r>
            <a:endParaRPr dirty="0">
              <a:solidFill>
                <a:schemeClr val="bg1"/>
              </a:solidFill>
            </a:endParaRPr>
          </a:p>
          <a:p>
            <a:pPr marL="0" indent="0">
              <a:spcBef>
                <a:spcPts val="1200"/>
              </a:spcBef>
              <a:buNone/>
            </a:pPr>
            <a:r>
              <a:rPr lang="en-GB" dirty="0">
                <a:solidFill>
                  <a:schemeClr val="bg1"/>
                </a:solidFill>
              </a:rPr>
              <a:t>“Truly I tell you, anyone who will not receive the kingdom of God like a little child will not enter it”</a:t>
            </a:r>
            <a:endParaRPr dirty="0">
              <a:solidFill>
                <a:schemeClr val="bg1"/>
              </a:solidFill>
            </a:endParaRPr>
          </a:p>
          <a:p>
            <a:pPr marL="0" indent="0">
              <a:spcBef>
                <a:spcPts val="1200"/>
              </a:spcBef>
              <a:spcAft>
                <a:spcPts val="1200"/>
              </a:spcAft>
              <a:buNone/>
            </a:pPr>
            <a:r>
              <a:rPr lang="en-GB" dirty="0">
                <a:solidFill>
                  <a:schemeClr val="bg1"/>
                </a:solidFill>
              </a:rPr>
              <a:t>And he took the children in his arms, placed his hands on them and blessed them.</a:t>
            </a:r>
            <a:endParaRPr dirty="0">
              <a:solidFill>
                <a:schemeClr val="bg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5576" y="764704"/>
            <a:ext cx="8520600" cy="572700"/>
          </a:xfrm>
          <a:prstGeom prst="rect">
            <a:avLst/>
          </a:prstGeom>
        </p:spPr>
        <p:txBody>
          <a:bodyPr spcFirstLastPara="1" vert="horz" wrap="square" lIns="91425" tIns="91425" rIns="91425" bIns="91425" rtlCol="0" anchor="t" anchorCtr="0">
            <a:normAutofit fontScale="90000"/>
          </a:bodyPr>
          <a:lstStyle/>
          <a:p>
            <a:pPr algn="l"/>
            <a:r>
              <a:rPr lang="en-GB" dirty="0">
                <a:solidFill>
                  <a:schemeClr val="bg1"/>
                </a:solidFill>
              </a:rPr>
              <a:t>Key words</a:t>
            </a:r>
            <a:endParaRPr dirty="0">
              <a:solidFill>
                <a:schemeClr val="bg1"/>
              </a:solidFill>
            </a:endParaRPr>
          </a:p>
        </p:txBody>
      </p:sp>
      <p:sp>
        <p:nvSpPr>
          <p:cNvPr id="61" name="Google Shape;61;p14"/>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rtlCol="0" anchor="t" anchorCtr="0">
            <a:normAutofit fontScale="70000" lnSpcReduction="20000"/>
          </a:bodyPr>
          <a:lstStyle/>
          <a:p>
            <a:pPr>
              <a:buClr>
                <a:schemeClr val="dk1"/>
              </a:buClr>
            </a:pPr>
            <a:r>
              <a:rPr lang="en-GB" b="1" dirty="0">
                <a:solidFill>
                  <a:schemeClr val="bg1"/>
                </a:solidFill>
              </a:rPr>
              <a:t>Rebuked</a:t>
            </a:r>
            <a:r>
              <a:rPr lang="en-GB" dirty="0">
                <a:solidFill>
                  <a:schemeClr val="bg1"/>
                </a:solidFill>
              </a:rPr>
              <a:t> - sharp disapproval or criticism of someone because of their behaviour or actions. (</a:t>
            </a:r>
            <a:r>
              <a:rPr lang="en-GB" dirty="0" err="1">
                <a:solidFill>
                  <a:schemeClr val="bg1"/>
                </a:solidFill>
              </a:rPr>
              <a:t>rebuked,warn,sternly,strictly</a:t>
            </a:r>
            <a:r>
              <a:rPr lang="en-GB" dirty="0">
                <a:solidFill>
                  <a:schemeClr val="bg1"/>
                </a:solidFill>
              </a:rPr>
              <a:t> warn)</a:t>
            </a:r>
            <a:br>
              <a:rPr lang="en-GB" dirty="0">
                <a:solidFill>
                  <a:schemeClr val="bg1"/>
                </a:solidFill>
              </a:rPr>
            </a:br>
            <a:endParaRPr dirty="0">
              <a:solidFill>
                <a:schemeClr val="bg1"/>
              </a:solidFill>
            </a:endParaRPr>
          </a:p>
          <a:p>
            <a:pPr>
              <a:buClr>
                <a:schemeClr val="dk1"/>
              </a:buClr>
            </a:pPr>
            <a:r>
              <a:rPr lang="en-GB" b="1" dirty="0">
                <a:solidFill>
                  <a:schemeClr val="bg1"/>
                </a:solidFill>
              </a:rPr>
              <a:t>Indignant</a:t>
            </a:r>
            <a:r>
              <a:rPr lang="en-GB" dirty="0">
                <a:solidFill>
                  <a:schemeClr val="bg1"/>
                </a:solidFill>
              </a:rPr>
              <a:t> - feeling or showing anger or annoyance at what is perceived as unfair treatment</a:t>
            </a:r>
            <a:br>
              <a:rPr lang="en-GB" dirty="0">
                <a:solidFill>
                  <a:schemeClr val="bg1"/>
                </a:solidFill>
              </a:rPr>
            </a:br>
            <a:endParaRPr dirty="0">
              <a:solidFill>
                <a:schemeClr val="bg1"/>
              </a:solidFill>
            </a:endParaRPr>
          </a:p>
          <a:p>
            <a:pPr>
              <a:buClr>
                <a:schemeClr val="dk1"/>
              </a:buClr>
            </a:pPr>
            <a:r>
              <a:rPr lang="en-GB" b="1" dirty="0">
                <a:solidFill>
                  <a:schemeClr val="bg1"/>
                </a:solidFill>
              </a:rPr>
              <a:t>Hinder</a:t>
            </a:r>
            <a:r>
              <a:rPr lang="en-GB" dirty="0">
                <a:solidFill>
                  <a:schemeClr val="bg1"/>
                </a:solidFill>
              </a:rPr>
              <a:t> - making it difficult for someone to do something, or something to happen. (</a:t>
            </a:r>
            <a:r>
              <a:rPr lang="en-GB" dirty="0" err="1">
                <a:solidFill>
                  <a:schemeClr val="bg1"/>
                </a:solidFill>
              </a:rPr>
              <a:t>stop,restrain,oppress,oppose</a:t>
            </a:r>
            <a:r>
              <a:rPr lang="en-GB" dirty="0">
                <a:solidFill>
                  <a:schemeClr val="bg1"/>
                </a:solidFill>
              </a:rPr>
              <a:t>)</a:t>
            </a:r>
            <a:br>
              <a:rPr lang="en-GB" dirty="0">
                <a:solidFill>
                  <a:schemeClr val="bg1"/>
                </a:solidFill>
              </a:rPr>
            </a:br>
            <a:endParaRPr dirty="0">
              <a:solidFill>
                <a:schemeClr val="bg1"/>
              </a:solidFill>
            </a:endParaRPr>
          </a:p>
          <a:p>
            <a:pPr>
              <a:buClr>
                <a:schemeClr val="dk1"/>
              </a:buClr>
            </a:pPr>
            <a:r>
              <a:rPr lang="en-GB" dirty="0">
                <a:solidFill>
                  <a:schemeClr val="bg1"/>
                </a:solidFill>
              </a:rPr>
              <a:t>Truly I tell you - solemn affirmation, emphasize the importance of a statement.</a:t>
            </a:r>
            <a:endParaRPr dirty="0">
              <a:solidFill>
                <a:schemeClr val="bg1"/>
              </a:solidFill>
            </a:endParaRPr>
          </a:p>
          <a:p>
            <a:pPr marL="0" indent="0">
              <a:spcAft>
                <a:spcPts val="1200"/>
              </a:spcAft>
              <a:buNone/>
            </a:pPr>
            <a:endParaRPr dirty="0">
              <a:solidFill>
                <a:schemeClr val="bg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rtlCol="0" anchor="t" anchorCtr="0">
            <a:normAutofit fontScale="92500" lnSpcReduction="10000"/>
          </a:bodyPr>
          <a:lstStyle/>
          <a:p>
            <a:pPr marL="0" indent="0">
              <a:buClr>
                <a:schemeClr val="dk1"/>
              </a:buClr>
              <a:buSzPts val="1100"/>
              <a:buNone/>
            </a:pPr>
            <a:r>
              <a:rPr lang="en-GB">
                <a:solidFill>
                  <a:schemeClr val="bg1"/>
                </a:solidFill>
              </a:rPr>
              <a:t>People were bringing little children to Jesus for him to place his hands on them, but the disciples rebuked them,</a:t>
            </a:r>
            <a:endParaRPr>
              <a:solidFill>
                <a:schemeClr val="bg1"/>
              </a:solidFill>
            </a:endParaRPr>
          </a:p>
          <a:p>
            <a:pPr marL="0" indent="0">
              <a:spcBef>
                <a:spcPts val="1200"/>
              </a:spcBef>
              <a:spcAft>
                <a:spcPts val="1200"/>
              </a:spcAft>
              <a:buClr>
                <a:schemeClr val="dk1"/>
              </a:buClr>
              <a:buSzPts val="1100"/>
              <a:buNone/>
            </a:pPr>
            <a:r>
              <a:rPr lang="en-GB">
                <a:solidFill>
                  <a:schemeClr val="bg1"/>
                </a:solidFill>
              </a:rPr>
              <a:t>When Jesus saw this, he was indignant, he said to them “let the little children come to me, and do not hinder them, for the kingdom of God belongs to such as these”</a:t>
            </a:r>
            <a:endParaRPr>
              <a:solidFill>
                <a:schemeClr val="bg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95536" y="686991"/>
            <a:ext cx="8520600" cy="572700"/>
          </a:xfrm>
          <a:prstGeom prst="rect">
            <a:avLst/>
          </a:prstGeom>
        </p:spPr>
        <p:txBody>
          <a:bodyPr spcFirstLastPara="1" vert="horz" wrap="square" lIns="91425" tIns="91425" rIns="91425" bIns="91425" rtlCol="0" anchor="t" anchorCtr="0">
            <a:normAutofit fontScale="90000"/>
          </a:bodyPr>
          <a:lstStyle/>
          <a:p>
            <a:pPr algn="l"/>
            <a:r>
              <a:rPr lang="en-GB" dirty="0">
                <a:solidFill>
                  <a:schemeClr val="bg1"/>
                </a:solidFill>
              </a:rPr>
              <a:t>We need to stay vigilant, keep watch and be consistent</a:t>
            </a:r>
            <a:endParaRPr dirty="0">
              <a:solidFill>
                <a:schemeClr val="bg1"/>
              </a:solidFill>
            </a:endParaRPr>
          </a:p>
        </p:txBody>
      </p:sp>
      <p:sp>
        <p:nvSpPr>
          <p:cNvPr id="72" name="Google Shape;72;p16"/>
          <p:cNvSpPr txBox="1">
            <a:spLocks noGrp="1"/>
          </p:cNvSpPr>
          <p:nvPr>
            <p:ph type="body" idx="1"/>
          </p:nvPr>
        </p:nvSpPr>
        <p:spPr>
          <a:xfrm>
            <a:off x="311700" y="2009725"/>
            <a:ext cx="5247300" cy="3864900"/>
          </a:xfrm>
          <a:prstGeom prst="rect">
            <a:avLst/>
          </a:prstGeom>
        </p:spPr>
        <p:txBody>
          <a:bodyPr spcFirstLastPara="1" vert="horz" wrap="square" lIns="91425" tIns="91425" rIns="91425" bIns="91425" rtlCol="0" anchor="t" anchorCtr="0">
            <a:normAutofit fontScale="62500" lnSpcReduction="20000"/>
          </a:bodyPr>
          <a:lstStyle/>
          <a:p>
            <a:pPr marL="0" indent="0">
              <a:buNone/>
            </a:pPr>
            <a:endParaRPr dirty="0">
              <a:solidFill>
                <a:schemeClr val="bg1"/>
              </a:solidFill>
            </a:endParaRPr>
          </a:p>
          <a:p>
            <a:pPr indent="-334327">
              <a:spcBef>
                <a:spcPts val="1200"/>
              </a:spcBef>
              <a:buSzPct val="100000"/>
            </a:pPr>
            <a:r>
              <a:rPr lang="en-GB" dirty="0">
                <a:solidFill>
                  <a:schemeClr val="bg1"/>
                </a:solidFill>
              </a:rPr>
              <a:t>We need to stay vigilant, noticing and making conscious decisions, we won’t get them all right we are human, but if noticing and making a decision we are halfway there.</a:t>
            </a:r>
            <a:br>
              <a:rPr lang="en-GB" dirty="0">
                <a:solidFill>
                  <a:schemeClr val="bg1"/>
                </a:solidFill>
              </a:rPr>
            </a:br>
            <a:r>
              <a:rPr lang="en-GB" dirty="0">
                <a:solidFill>
                  <a:schemeClr val="bg1"/>
                </a:solidFill>
              </a:rPr>
              <a:t> </a:t>
            </a:r>
            <a:endParaRPr dirty="0">
              <a:solidFill>
                <a:schemeClr val="bg1"/>
              </a:solidFill>
            </a:endParaRPr>
          </a:p>
          <a:p>
            <a:pPr indent="-334327">
              <a:buSzPct val="100000"/>
            </a:pPr>
            <a:r>
              <a:rPr lang="en-GB" dirty="0">
                <a:solidFill>
                  <a:schemeClr val="bg1"/>
                </a:solidFill>
              </a:rPr>
              <a:t>What would have happened if he hadn’t have stepped in, how might the mothers/children have felt?</a:t>
            </a:r>
            <a:endParaRPr dirty="0">
              <a:solidFill>
                <a:schemeClr val="bg1"/>
              </a:solidFill>
            </a:endParaRPr>
          </a:p>
          <a:p>
            <a:pPr marL="0" indent="0">
              <a:spcBef>
                <a:spcPts val="1200"/>
              </a:spcBef>
              <a:buNone/>
            </a:pPr>
            <a:r>
              <a:rPr lang="en-GB" dirty="0">
                <a:solidFill>
                  <a:schemeClr val="bg1"/>
                </a:solidFill>
              </a:rPr>
              <a:t>We all have regular choices on what we let go and what we don’t, how we respond, particularly important here given the recent teaching he had to follow up and be consistent.</a:t>
            </a:r>
            <a:endParaRPr dirty="0">
              <a:solidFill>
                <a:schemeClr val="bg1"/>
              </a:solidFill>
            </a:endParaRPr>
          </a:p>
          <a:p>
            <a:pPr marL="0" indent="0">
              <a:spcBef>
                <a:spcPts val="1200"/>
              </a:spcBef>
              <a:spcAft>
                <a:spcPts val="1200"/>
              </a:spcAft>
              <a:buNone/>
            </a:pPr>
            <a:endParaRPr dirty="0">
              <a:solidFill>
                <a:schemeClr val="bg1"/>
              </a:solidFill>
            </a:endParaRPr>
          </a:p>
        </p:txBody>
      </p:sp>
      <p:pic>
        <p:nvPicPr>
          <p:cNvPr id="73" name="Google Shape;73;p16" title="2025_05_14_23.03.09_edit.jpg"/>
          <p:cNvPicPr preferRelativeResize="0"/>
          <p:nvPr/>
        </p:nvPicPr>
        <p:blipFill>
          <a:blip r:embed="rId3">
            <a:alphaModFix/>
          </a:blip>
          <a:stretch>
            <a:fillRect/>
          </a:stretch>
        </p:blipFill>
        <p:spPr>
          <a:xfrm>
            <a:off x="5559000" y="2373126"/>
            <a:ext cx="3532476" cy="27685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95536" y="620688"/>
            <a:ext cx="8520600" cy="572700"/>
          </a:xfrm>
          <a:prstGeom prst="rect">
            <a:avLst/>
          </a:prstGeom>
        </p:spPr>
        <p:txBody>
          <a:bodyPr spcFirstLastPara="1" vert="horz" wrap="square" lIns="91425" tIns="91425" rIns="91425" bIns="91425" rtlCol="0" anchor="t" anchorCtr="0">
            <a:noAutofit/>
          </a:bodyPr>
          <a:lstStyle/>
          <a:p>
            <a:pPr algn="l">
              <a:lnSpc>
                <a:spcPts val="4800"/>
              </a:lnSpc>
            </a:pPr>
            <a:r>
              <a:rPr lang="en-GB" sz="3600" dirty="0">
                <a:solidFill>
                  <a:schemeClr val="bg1"/>
                </a:solidFill>
              </a:rPr>
              <a:t>Jesus calls everyone and just asks us to come with dependence on him, we are all qualified don’t disqualify yourself or allow others to disqualify you. </a:t>
            </a:r>
            <a:endParaRPr sz="3600" dirty="0">
              <a:solidFill>
                <a:schemeClr val="bg1"/>
              </a:solidFill>
            </a:endParaRPr>
          </a:p>
        </p:txBody>
      </p:sp>
      <p:sp>
        <p:nvSpPr>
          <p:cNvPr id="79" name="Google Shape;79;p17"/>
          <p:cNvSpPr txBox="1">
            <a:spLocks noGrp="1"/>
          </p:cNvSpPr>
          <p:nvPr>
            <p:ph type="body" idx="1"/>
          </p:nvPr>
        </p:nvSpPr>
        <p:spPr>
          <a:xfrm>
            <a:off x="362382" y="2492896"/>
            <a:ext cx="8520600" cy="3488408"/>
          </a:xfrm>
          <a:prstGeom prst="rect">
            <a:avLst/>
          </a:prstGeom>
        </p:spPr>
        <p:txBody>
          <a:bodyPr spcFirstLastPara="1" vert="horz" wrap="square" lIns="91425" tIns="91425" rIns="91425" bIns="91425" rtlCol="0" anchor="t" anchorCtr="0">
            <a:normAutofit fontScale="70000" lnSpcReduction="20000"/>
          </a:bodyPr>
          <a:lstStyle/>
          <a:p>
            <a:pPr marL="0" indent="0">
              <a:buNone/>
            </a:pPr>
            <a:endParaRPr dirty="0">
              <a:solidFill>
                <a:schemeClr val="bg1"/>
              </a:solidFill>
            </a:endParaRPr>
          </a:p>
          <a:p>
            <a:pPr marL="0" indent="0">
              <a:spcBef>
                <a:spcPts val="1200"/>
              </a:spcBef>
              <a:buNone/>
            </a:pPr>
            <a:endParaRPr dirty="0">
              <a:solidFill>
                <a:schemeClr val="bg1"/>
              </a:solidFill>
            </a:endParaRPr>
          </a:p>
          <a:p>
            <a:pPr marL="0" indent="0">
              <a:spcBef>
                <a:spcPts val="1200"/>
              </a:spcBef>
              <a:buNone/>
            </a:pPr>
            <a:r>
              <a:rPr lang="en-GB" dirty="0">
                <a:solidFill>
                  <a:schemeClr val="bg1"/>
                </a:solidFill>
              </a:rPr>
              <a:t>We all have a role to play both within a church setting but also in other locations God has called us to be.</a:t>
            </a:r>
            <a:endParaRPr dirty="0">
              <a:solidFill>
                <a:schemeClr val="bg1"/>
              </a:solidFill>
            </a:endParaRPr>
          </a:p>
          <a:p>
            <a:pPr marL="0" indent="0">
              <a:spcBef>
                <a:spcPts val="1200"/>
              </a:spcBef>
              <a:buNone/>
            </a:pPr>
            <a:r>
              <a:rPr lang="en-GB" dirty="0">
                <a:solidFill>
                  <a:schemeClr val="bg1"/>
                </a:solidFill>
              </a:rPr>
              <a:t>Matthew 25 v 14</a:t>
            </a:r>
            <a:endParaRPr dirty="0">
              <a:solidFill>
                <a:schemeClr val="bg1"/>
              </a:solidFill>
            </a:endParaRPr>
          </a:p>
          <a:p>
            <a:pPr marL="0" indent="0">
              <a:spcBef>
                <a:spcPts val="1200"/>
              </a:spcBef>
              <a:spcAft>
                <a:spcPts val="1200"/>
              </a:spcAft>
              <a:buNone/>
            </a:pPr>
            <a:r>
              <a:rPr lang="en-GB" dirty="0">
                <a:solidFill>
                  <a:schemeClr val="bg1"/>
                </a:solidFill>
              </a:rPr>
              <a:t>Again it will be like a man going on a journey, who called his servants and entrusted his wealth to them. To one he gave five bags of gold, to another two bags, and to another one bag, each according to his ability, Then he went on his journey.</a:t>
            </a:r>
            <a:endParaRPr dirty="0">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8" title="Screenshot 2025-05-13 22.42.41.png"/>
          <p:cNvPicPr preferRelativeResize="0"/>
          <p:nvPr/>
        </p:nvPicPr>
        <p:blipFill>
          <a:blip r:embed="rId3">
            <a:alphaModFix/>
          </a:blip>
          <a:stretch>
            <a:fillRect/>
          </a:stretch>
        </p:blipFill>
        <p:spPr>
          <a:xfrm>
            <a:off x="5428401" y="3072150"/>
            <a:ext cx="3186399" cy="2863374"/>
          </a:xfrm>
          <a:prstGeom prst="rect">
            <a:avLst/>
          </a:prstGeom>
          <a:noFill/>
          <a:ln>
            <a:noFill/>
          </a:ln>
        </p:spPr>
      </p:pic>
      <p:sp>
        <p:nvSpPr>
          <p:cNvPr id="85" name="Google Shape;85;p18"/>
          <p:cNvSpPr txBox="1"/>
          <p:nvPr/>
        </p:nvSpPr>
        <p:spPr>
          <a:xfrm>
            <a:off x="380600" y="1161726"/>
            <a:ext cx="7603200" cy="2166717"/>
          </a:xfrm>
          <a:prstGeom prst="rect">
            <a:avLst/>
          </a:prstGeom>
          <a:noFill/>
          <a:ln>
            <a:noFill/>
          </a:ln>
        </p:spPr>
        <p:txBody>
          <a:bodyPr spcFirstLastPara="1" wrap="square" lIns="91425" tIns="91425" rIns="91425" bIns="91425" anchor="t" anchorCtr="0">
            <a:spAutoFit/>
          </a:bodyPr>
          <a:lstStyle/>
          <a:p>
            <a:pPr>
              <a:lnSpc>
                <a:spcPct val="115000"/>
              </a:lnSpc>
            </a:pPr>
            <a:r>
              <a:rPr lang="en-GB" sz="1600" dirty="0">
                <a:solidFill>
                  <a:schemeClr val="bg1"/>
                </a:solidFill>
              </a:rPr>
              <a:t>For God gave us a spirit not of fear but of power and love and self-control. (2 Tim 1-7)</a:t>
            </a:r>
            <a:br>
              <a:rPr lang="en-GB" sz="1600" dirty="0">
                <a:solidFill>
                  <a:schemeClr val="bg1"/>
                </a:solidFill>
              </a:rPr>
            </a:br>
            <a:br>
              <a:rPr lang="en-GB" sz="1600" dirty="0">
                <a:solidFill>
                  <a:schemeClr val="bg1"/>
                </a:solidFill>
              </a:rPr>
            </a:br>
            <a:r>
              <a:rPr lang="en-GB" sz="1600" dirty="0">
                <a:solidFill>
                  <a:schemeClr val="bg1"/>
                </a:solidFill>
              </a:rPr>
              <a:t>Don’t live by your own power or understanding. No, live by my Spirit within you (Zechariah 4:6; Proverbs 3:5). </a:t>
            </a:r>
            <a:br>
              <a:rPr lang="en-GB" sz="1600" dirty="0">
                <a:solidFill>
                  <a:schemeClr val="bg1"/>
                </a:solidFill>
              </a:rPr>
            </a:br>
            <a:endParaRPr lang="en-GB" sz="1600" dirty="0">
              <a:solidFill>
                <a:schemeClr val="bg1"/>
              </a:solidFill>
            </a:endParaRPr>
          </a:p>
          <a:p>
            <a:pPr>
              <a:lnSpc>
                <a:spcPct val="115000"/>
              </a:lnSpc>
            </a:pPr>
            <a:r>
              <a:rPr lang="en-GB" sz="1600" dirty="0">
                <a:solidFill>
                  <a:schemeClr val="bg1"/>
                </a:solidFill>
              </a:rPr>
              <a:t>The Spirit will guide you into all truth, help you to obey me, and empower you to do my work (John 16:7, 13; Acts 1:8; Galatians 5:16).</a:t>
            </a:r>
            <a:endParaRPr sz="1600" dirty="0">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rtlCol="0" anchor="t" anchorCtr="0">
            <a:normAutofit/>
          </a:bodyPr>
          <a:lstStyle/>
          <a:p>
            <a:pPr marL="0" indent="0">
              <a:buClr>
                <a:schemeClr val="dk1"/>
              </a:buClr>
              <a:buSzPts val="1100"/>
              <a:buNone/>
            </a:pPr>
            <a:r>
              <a:rPr lang="en-GB">
                <a:solidFill>
                  <a:schemeClr val="bg1"/>
                </a:solidFill>
              </a:rPr>
              <a:t>“Truly I tell you, anyone who will not receive the kingdom of God like a little child will not enter it”</a:t>
            </a:r>
            <a:endParaRPr>
              <a:solidFill>
                <a:schemeClr val="bg1"/>
              </a:solidFill>
            </a:endParaRPr>
          </a:p>
          <a:p>
            <a:pPr marL="0" indent="0">
              <a:spcBef>
                <a:spcPts val="1200"/>
              </a:spcBef>
              <a:spcAft>
                <a:spcPts val="1200"/>
              </a:spcAft>
              <a:buClr>
                <a:schemeClr val="dk1"/>
              </a:buClr>
              <a:buSzPts val="1100"/>
              <a:buNone/>
            </a:pPr>
            <a:r>
              <a:rPr lang="en-GB">
                <a:solidFill>
                  <a:schemeClr val="bg1"/>
                </a:solidFill>
              </a:rPr>
              <a:t>And he took the children in his arms, placed his hands on them and blessed them.</a:t>
            </a:r>
            <a:endParaRPr>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36842" y="1052736"/>
            <a:ext cx="8520600" cy="572700"/>
          </a:xfrm>
          <a:prstGeom prst="rect">
            <a:avLst/>
          </a:prstGeom>
        </p:spPr>
        <p:txBody>
          <a:bodyPr spcFirstLastPara="1" vert="horz" wrap="square" lIns="91425" tIns="91425" rIns="91425" bIns="91425" rtlCol="0" anchor="t" anchorCtr="0">
            <a:normAutofit fontScale="90000"/>
          </a:bodyPr>
          <a:lstStyle/>
          <a:p>
            <a:pPr algn="l"/>
            <a:r>
              <a:rPr lang="en-GB" dirty="0">
                <a:solidFill>
                  <a:schemeClr val="bg1"/>
                </a:solidFill>
              </a:rPr>
              <a:t>Receive like a child, with childlike faith</a:t>
            </a:r>
            <a:endParaRPr dirty="0">
              <a:solidFill>
                <a:schemeClr val="bg1"/>
              </a:solidFill>
            </a:endParaRPr>
          </a:p>
        </p:txBody>
      </p:sp>
      <p:sp>
        <p:nvSpPr>
          <p:cNvPr id="96" name="Google Shape;96;p20"/>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rtlCol="0" anchor="t" anchorCtr="0">
            <a:normAutofit fontScale="70000" lnSpcReduction="20000"/>
          </a:bodyPr>
          <a:lstStyle/>
          <a:p>
            <a:pPr marL="0" indent="0">
              <a:buNone/>
            </a:pPr>
            <a:r>
              <a:rPr lang="en-GB">
                <a:solidFill>
                  <a:schemeClr val="bg1"/>
                </a:solidFill>
              </a:rPr>
              <a:t>The kingdom of God is an open invitation, must be received as a gift, can’t be achieved by human effort.</a:t>
            </a:r>
            <a:endParaRPr>
              <a:solidFill>
                <a:schemeClr val="bg1"/>
              </a:solidFill>
            </a:endParaRPr>
          </a:p>
          <a:p>
            <a:pPr marL="0" indent="0">
              <a:spcBef>
                <a:spcPts val="1200"/>
              </a:spcBef>
              <a:buNone/>
            </a:pPr>
            <a:r>
              <a:rPr lang="en-GB">
                <a:solidFill>
                  <a:schemeClr val="bg1"/>
                </a:solidFill>
              </a:rPr>
              <a:t>We enter by knowing we are helpless, without claim or merit, vulnerable and dependent.</a:t>
            </a:r>
            <a:endParaRPr>
              <a:solidFill>
                <a:schemeClr val="bg1"/>
              </a:solidFill>
            </a:endParaRPr>
          </a:p>
          <a:p>
            <a:pPr marL="0" indent="0">
              <a:spcBef>
                <a:spcPts val="1200"/>
              </a:spcBef>
              <a:buNone/>
            </a:pPr>
            <a:endParaRPr>
              <a:solidFill>
                <a:schemeClr val="bg1"/>
              </a:solidFill>
            </a:endParaRPr>
          </a:p>
          <a:p>
            <a:pPr marL="0" indent="0">
              <a:spcBef>
                <a:spcPts val="1200"/>
              </a:spcBef>
              <a:buNone/>
            </a:pPr>
            <a:r>
              <a:rPr lang="en-GB">
                <a:solidFill>
                  <a:schemeClr val="bg1"/>
                </a:solidFill>
              </a:rPr>
              <a:t>Other childlike qualities</a:t>
            </a:r>
            <a:endParaRPr>
              <a:solidFill>
                <a:schemeClr val="bg1"/>
              </a:solidFill>
            </a:endParaRPr>
          </a:p>
          <a:p>
            <a:pPr marL="0" indent="0">
              <a:spcBef>
                <a:spcPts val="1200"/>
              </a:spcBef>
              <a:spcAft>
                <a:spcPts val="1200"/>
              </a:spcAft>
              <a:buNone/>
            </a:pPr>
            <a:r>
              <a:rPr lang="en-GB">
                <a:solidFill>
                  <a:schemeClr val="bg1"/>
                </a:solidFill>
              </a:rPr>
              <a:t>Trust, keep simple, not doubting, not worrying, dream big, get excited, not afraid to invite, give, dependent - they know what they have comes from their parents. </a:t>
            </a:r>
            <a:endParaRPr>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Let everything that has breath</a:t>
            </a:r>
          </a:p>
          <a:p>
            <a:r>
              <a:rPr lang="en-GB" sz="4000" dirty="0">
                <a:solidFill>
                  <a:schemeClr val="bg1"/>
                </a:solidFill>
              </a:rPr>
              <a:t>Praise the Lord</a:t>
            </a:r>
          </a:p>
          <a:p>
            <a:r>
              <a:rPr lang="en-GB" sz="4000" dirty="0">
                <a:solidFill>
                  <a:schemeClr val="bg1"/>
                </a:solidFill>
              </a:rPr>
              <a:t>Praise the Lord</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1/12</a:t>
            </a:r>
          </a:p>
        </p:txBody>
      </p:sp>
    </p:spTree>
    <p:extLst>
      <p:ext uri="{BB962C8B-B14F-4D97-AF65-F5344CB8AC3E}">
        <p14:creationId xmlns:p14="http://schemas.microsoft.com/office/powerpoint/2010/main" val="2175635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323528" y="116632"/>
            <a:ext cx="8229600"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lvl="0" algn="ctr">
              <a:defRPr/>
            </a:pPr>
            <a:r>
              <a:rPr lang="en-GB" dirty="0">
                <a:solidFill>
                  <a:schemeClr val="bg1"/>
                </a:solidFill>
              </a:rPr>
              <a:t>2 Corinthians 14</a:t>
            </a:r>
            <a:br>
              <a:rPr lang="en-GB" dirty="0">
                <a:solidFill>
                  <a:schemeClr val="bg1"/>
                </a:solidFill>
              </a:rPr>
            </a:br>
            <a:br>
              <a:rPr lang="en-GB" dirty="0">
                <a:solidFill>
                  <a:schemeClr val="bg1"/>
                </a:solidFill>
              </a:rPr>
            </a:br>
            <a:r>
              <a:rPr lang="en-GB" dirty="0">
                <a:solidFill>
                  <a:schemeClr val="bg1"/>
                </a:solidFill>
              </a:rPr>
              <a:t>May the grace of the Lord Jesus Christ, and the love of God, and the fellowship of the Holy Spirit be with you all</a:t>
            </a:r>
          </a:p>
          <a:p>
            <a:pPr lvl="0" algn="ctr">
              <a:defRPr/>
            </a:pPr>
            <a:endParaRPr lang="en-GB" dirty="0">
              <a:solidFill>
                <a:schemeClr val="bg1"/>
              </a:solidFill>
            </a:endParaRPr>
          </a:p>
          <a:p>
            <a:pPr lvl="0" algn="ctr">
              <a:defRPr/>
            </a:pPr>
            <a:r>
              <a:rPr lang="en-GB" dirty="0">
                <a:solidFill>
                  <a:schemeClr val="bg1"/>
                </a:solidFill>
              </a:rPr>
              <a:t>Surely goodness and mercy shall follow me all the days of my life, and I shall dwell in the house of the Lord forever.</a:t>
            </a:r>
          </a:p>
        </p:txBody>
      </p:sp>
    </p:spTree>
    <p:extLst>
      <p:ext uri="{BB962C8B-B14F-4D97-AF65-F5344CB8AC3E}">
        <p14:creationId xmlns:p14="http://schemas.microsoft.com/office/powerpoint/2010/main" val="39747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in the valley</a:t>
            </a:r>
          </a:p>
          <a:p>
            <a:r>
              <a:rPr lang="en-GB" sz="4000" dirty="0">
                <a:solidFill>
                  <a:schemeClr val="bg1"/>
                </a:solidFill>
              </a:rPr>
              <a:t>Praise on the mountain</a:t>
            </a:r>
          </a:p>
          <a:p>
            <a:r>
              <a:rPr lang="en-GB" sz="4000" dirty="0">
                <a:solidFill>
                  <a:schemeClr val="bg1"/>
                </a:solidFill>
              </a:rPr>
              <a:t>I’ll praise when I’m sure</a:t>
            </a:r>
          </a:p>
          <a:p>
            <a:r>
              <a:rPr lang="en-GB" sz="4000" dirty="0">
                <a:solidFill>
                  <a:schemeClr val="bg1"/>
                </a:solidFill>
              </a:rPr>
              <a:t>Praise when I’m doubting</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2/12</a:t>
            </a:r>
          </a:p>
        </p:txBody>
      </p:sp>
    </p:spTree>
    <p:extLst>
      <p:ext uri="{BB962C8B-B14F-4D97-AF65-F5344CB8AC3E}">
        <p14:creationId xmlns:p14="http://schemas.microsoft.com/office/powerpoint/2010/main" val="1180271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ongs_2024-09-29" id="{AE33A1CF-5A6E-9A45-939B-9BEFB8807446}" vid="{DFD4CA98-726C-574E-9379-F8F810DB2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3572</TotalTime>
  <Words>2945</Words>
  <Application>Microsoft Office PowerPoint</Application>
  <PresentationFormat>On-screen Show (4:3)</PresentationFormat>
  <Paragraphs>441</Paragraphs>
  <Slides>80</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akagi_probook</vt:lpstr>
      <vt:lpstr>Amatic SC</vt:lpstr>
      <vt:lpstr>Arial</vt:lpstr>
      <vt:lpstr>Calibri</vt:lpstr>
      <vt:lpstr>ChevinMedium</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 Group 1</vt:lpstr>
      <vt:lpstr>Leaders</vt:lpstr>
      <vt:lpstr>Storm Walker</vt:lpstr>
      <vt:lpstr>PowerPoint Presentation</vt:lpstr>
      <vt:lpstr>PowerPoint Presentation</vt:lpstr>
      <vt:lpstr>PowerPoint Presentation</vt:lpstr>
      <vt:lpstr>PowerPoint Presentation</vt:lpstr>
      <vt:lpstr>Thanks &amp; Celebration</vt:lpstr>
      <vt:lpstr>Dedicating</vt:lpstr>
      <vt:lpstr>Asking</vt:lpstr>
      <vt:lpstr>PowerPoint Presentation</vt:lpstr>
      <vt:lpstr>PowerPoint Presentation</vt:lpstr>
      <vt:lpstr>PowerPoint Presentation</vt:lpstr>
      <vt:lpstr>Mark 10 v 13-16 NIV</vt:lpstr>
      <vt:lpstr>Key words</vt:lpstr>
      <vt:lpstr>PowerPoint Presentation</vt:lpstr>
      <vt:lpstr>We need to stay vigilant, keep watch and be consistent</vt:lpstr>
      <vt:lpstr>Jesus calls everyone and just asks us to come with dependence on him, we are all qualified don’t disqualify yourself or allow others to disqualify you. </vt:lpstr>
      <vt:lpstr>PowerPoint Presentation</vt:lpstr>
      <vt:lpstr>PowerPoint Presentation</vt:lpstr>
      <vt:lpstr>Receive like a child, with childlike faith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Florence Olajide</dc:creator>
  <cp:lastModifiedBy>Dele Olajide</cp:lastModifiedBy>
  <cp:revision>128</cp:revision>
  <dcterms:created xsi:type="dcterms:W3CDTF">2024-09-27T16:56:29Z</dcterms:created>
  <dcterms:modified xsi:type="dcterms:W3CDTF">2025-05-17T20:23:04Z</dcterms:modified>
</cp:coreProperties>
</file>